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8" r:id="rId5"/>
  </p:sldMasterIdLst>
  <p:notesMasterIdLst>
    <p:notesMasterId r:id="rId28"/>
  </p:notesMasterIdLst>
  <p:handoutMasterIdLst>
    <p:handoutMasterId r:id="rId29"/>
  </p:handoutMasterIdLst>
  <p:sldIdLst>
    <p:sldId id="256" r:id="rId6"/>
    <p:sldId id="282" r:id="rId7"/>
    <p:sldId id="257" r:id="rId8"/>
    <p:sldId id="267" r:id="rId9"/>
    <p:sldId id="266" r:id="rId10"/>
    <p:sldId id="262" r:id="rId11"/>
    <p:sldId id="263" r:id="rId12"/>
    <p:sldId id="283" r:id="rId13"/>
    <p:sldId id="271" r:id="rId14"/>
    <p:sldId id="264" r:id="rId15"/>
    <p:sldId id="284" r:id="rId16"/>
    <p:sldId id="276" r:id="rId17"/>
    <p:sldId id="285" r:id="rId18"/>
    <p:sldId id="286" r:id="rId19"/>
    <p:sldId id="279" r:id="rId20"/>
    <p:sldId id="287" r:id="rId21"/>
    <p:sldId id="280" r:id="rId22"/>
    <p:sldId id="281" r:id="rId23"/>
    <p:sldId id="288" r:id="rId24"/>
    <p:sldId id="275" r:id="rId25"/>
    <p:sldId id="278" r:id="rId26"/>
    <p:sldId id="277" r:id="rId2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291C"/>
    <a:srgbClr val="44546A"/>
    <a:srgbClr val="454677"/>
    <a:srgbClr val="4255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514651-E935-42E2-81FE-E809C16EBD58}" v="625" dt="2022-06-21T15:31:38.5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2" autoAdjust="0"/>
    <p:restoredTop sz="74623" autoAdjust="0"/>
  </p:normalViewPr>
  <p:slideViewPr>
    <p:cSldViewPr snapToGrid="0">
      <p:cViewPr varScale="1">
        <p:scale>
          <a:sx n="50" d="100"/>
          <a:sy n="50" d="100"/>
        </p:scale>
        <p:origin x="154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39" d="100"/>
          <a:sy n="139" d="100"/>
        </p:scale>
        <p:origin x="3780" y="12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presProps" Target="presProps.xml"/><Relationship Id="rId8" Type="http://schemas.openxmlformats.org/officeDocument/2006/relationships/slide" Target="slides/slide3.xml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C44D62-36E5-4B5A-8FC5-1539AA1A96DB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2E5783E9-E7E9-4FB2-A812-50EE6F49F77C}">
      <dgm:prSet phldrT="[Text]"/>
      <dgm:spPr>
        <a:solidFill>
          <a:srgbClr val="DA291C">
            <a:alpha val="90000"/>
          </a:srgbClr>
        </a:solidFill>
      </dgm:spPr>
      <dgm:t>
        <a:bodyPr/>
        <a:lstStyle/>
        <a:p>
          <a:r>
            <a:rPr lang="sk-SK" dirty="0">
              <a:solidFill>
                <a:schemeClr val="tx1"/>
              </a:solidFill>
            </a:rPr>
            <a:t>A g</a:t>
          </a:r>
          <a:r>
            <a:rPr lang="en-US" dirty="0">
              <a:solidFill>
                <a:schemeClr val="tx1"/>
              </a:solidFill>
              <a:latin typeface="Proxima Nova" panose="02000506030000020004"/>
            </a:rPr>
            <a:t>lobal think-tank based in Bratislava committed to enhancing </a:t>
          </a:r>
          <a:r>
            <a:rPr lang="en-US" b="1" dirty="0">
              <a:solidFill>
                <a:schemeClr val="tx1"/>
              </a:solidFill>
              <a:latin typeface="Proxima Nova" panose="02000506030000020004"/>
            </a:rPr>
            <a:t>security, prosperity, and sustainability </a:t>
          </a:r>
          <a:r>
            <a:rPr lang="en-US" dirty="0">
              <a:solidFill>
                <a:schemeClr val="tx1"/>
              </a:solidFill>
              <a:latin typeface="Proxima Nova" panose="02000506030000020004"/>
            </a:rPr>
            <a:t>in Europe and throughout the world.</a:t>
          </a:r>
          <a:endParaRPr lang="sk-SK" dirty="0">
            <a:solidFill>
              <a:schemeClr val="tx1"/>
            </a:solidFill>
          </a:endParaRPr>
        </a:p>
      </dgm:t>
    </dgm:pt>
    <dgm:pt modelId="{0F675578-14EF-466C-B5AF-299DB147A6BD}" type="parTrans" cxnId="{279D32D8-2618-45EE-BE26-4D1DFFCF4BD2}">
      <dgm:prSet/>
      <dgm:spPr/>
      <dgm:t>
        <a:bodyPr/>
        <a:lstStyle/>
        <a:p>
          <a:endParaRPr lang="sk-SK"/>
        </a:p>
      </dgm:t>
    </dgm:pt>
    <dgm:pt modelId="{5CDA94AF-70F5-4193-A47A-7B3DF1E80341}" type="sibTrans" cxnId="{279D32D8-2618-45EE-BE26-4D1DFFCF4BD2}">
      <dgm:prSet/>
      <dgm:spPr/>
      <dgm:t>
        <a:bodyPr/>
        <a:lstStyle/>
        <a:p>
          <a:endParaRPr lang="sk-SK"/>
        </a:p>
      </dgm:t>
    </dgm:pt>
    <dgm:pt modelId="{4447F33C-C7A0-4C5C-AF72-4E0135BC7E06}">
      <dgm:prSet phldrT="[Text]" custT="1"/>
      <dgm:spPr>
        <a:solidFill>
          <a:srgbClr val="DA291C">
            <a:alpha val="90000"/>
          </a:srgbClr>
        </a:solidFill>
      </dgm:spPr>
      <dgm:t>
        <a:bodyPr/>
        <a:lstStyle/>
        <a:p>
          <a:r>
            <a:rPr lang="sk-SK" sz="1800" dirty="0" err="1">
              <a:solidFill>
                <a:schemeClr val="tx1"/>
              </a:solidFill>
            </a:rPr>
            <a:t>Topics</a:t>
          </a:r>
          <a:r>
            <a:rPr lang="sk-SK" sz="1800" dirty="0">
              <a:solidFill>
                <a:schemeClr val="tx1"/>
              </a:solidFill>
            </a:rPr>
            <a:t>: </a:t>
          </a:r>
          <a:r>
            <a:rPr lang="sk-SK" sz="1800" dirty="0" err="1">
              <a:solidFill>
                <a:schemeClr val="tx1"/>
              </a:solidFill>
            </a:rPr>
            <a:t>democracy</a:t>
          </a:r>
          <a:r>
            <a:rPr lang="sk-SK" sz="1800" dirty="0">
              <a:solidFill>
                <a:schemeClr val="tx1"/>
              </a:solidFill>
            </a:rPr>
            <a:t> &amp; </a:t>
          </a:r>
          <a:r>
            <a:rPr lang="sk-SK" sz="1800" dirty="0" err="1">
              <a:solidFill>
                <a:schemeClr val="tx1"/>
              </a:solidFill>
            </a:rPr>
            <a:t>resilience</a:t>
          </a:r>
          <a:r>
            <a:rPr lang="sk-SK" sz="1800" dirty="0">
              <a:solidFill>
                <a:schemeClr val="tx1"/>
              </a:solidFill>
            </a:rPr>
            <a:t>, </a:t>
          </a:r>
          <a:r>
            <a:rPr lang="sk-SK" sz="1800" dirty="0" err="1">
              <a:solidFill>
                <a:schemeClr val="tx1"/>
              </a:solidFill>
            </a:rPr>
            <a:t>security</a:t>
          </a:r>
          <a:r>
            <a:rPr lang="sk-SK" sz="1800" dirty="0">
              <a:solidFill>
                <a:schemeClr val="tx1"/>
              </a:solidFill>
            </a:rPr>
            <a:t>, </a:t>
          </a:r>
          <a:r>
            <a:rPr lang="sk-SK" sz="1800" dirty="0" err="1">
              <a:solidFill>
                <a:schemeClr val="tx1"/>
              </a:solidFill>
            </a:rPr>
            <a:t>future</a:t>
          </a:r>
          <a:r>
            <a:rPr lang="sk-SK" sz="1800" dirty="0">
              <a:solidFill>
                <a:schemeClr val="tx1"/>
              </a:solidFill>
            </a:rPr>
            <a:t> of </a:t>
          </a:r>
          <a:r>
            <a:rPr lang="sk-SK" sz="1800" dirty="0" err="1">
              <a:solidFill>
                <a:schemeClr val="tx1"/>
              </a:solidFill>
            </a:rPr>
            <a:t>Europe</a:t>
          </a:r>
          <a:r>
            <a:rPr lang="sk-SK" sz="1800" dirty="0">
              <a:solidFill>
                <a:schemeClr val="tx1"/>
              </a:solidFill>
            </a:rPr>
            <a:t>, </a:t>
          </a:r>
          <a:r>
            <a:rPr lang="sk-SK" sz="1800" dirty="0" err="1">
              <a:solidFill>
                <a:schemeClr val="tx1"/>
              </a:solidFill>
            </a:rPr>
            <a:t>economics</a:t>
          </a:r>
          <a:r>
            <a:rPr lang="sk-SK" sz="1800" dirty="0">
              <a:solidFill>
                <a:schemeClr val="tx1"/>
              </a:solidFill>
            </a:rPr>
            <a:t>, </a:t>
          </a:r>
          <a:r>
            <a:rPr lang="sk-SK" sz="1800" dirty="0" err="1">
              <a:solidFill>
                <a:schemeClr val="tx1"/>
              </a:solidFill>
            </a:rPr>
            <a:t>green</a:t>
          </a:r>
          <a:r>
            <a:rPr lang="sk-SK" sz="1800" dirty="0">
              <a:solidFill>
                <a:schemeClr val="tx1"/>
              </a:solidFill>
            </a:rPr>
            <a:t> </a:t>
          </a:r>
          <a:r>
            <a:rPr lang="sk-SK" sz="1800" dirty="0" err="1">
              <a:solidFill>
                <a:schemeClr val="tx1"/>
              </a:solidFill>
            </a:rPr>
            <a:t>transition</a:t>
          </a:r>
          <a:r>
            <a:rPr lang="sk-SK" sz="1800" dirty="0">
              <a:solidFill>
                <a:schemeClr val="tx1"/>
              </a:solidFill>
            </a:rPr>
            <a:t>, </a:t>
          </a:r>
          <a:r>
            <a:rPr lang="sk-SK" sz="1800" dirty="0" err="1">
              <a:solidFill>
                <a:schemeClr val="tx1"/>
              </a:solidFill>
            </a:rPr>
            <a:t>technology</a:t>
          </a:r>
          <a:r>
            <a:rPr lang="sk-SK" sz="1800" dirty="0">
              <a:solidFill>
                <a:schemeClr val="tx1"/>
              </a:solidFill>
            </a:rPr>
            <a:t> &amp; society</a:t>
          </a:r>
        </a:p>
      </dgm:t>
    </dgm:pt>
    <dgm:pt modelId="{4AB20167-7A4A-43A0-AE13-C1867A935B13}" type="parTrans" cxnId="{00913AA3-72E3-4A8B-BA64-5C97CBEDBE1D}">
      <dgm:prSet/>
      <dgm:spPr/>
      <dgm:t>
        <a:bodyPr/>
        <a:lstStyle/>
        <a:p>
          <a:endParaRPr lang="sk-SK"/>
        </a:p>
      </dgm:t>
    </dgm:pt>
    <dgm:pt modelId="{DDAC643C-E86A-45F2-B69C-46E0A374CAD2}" type="sibTrans" cxnId="{00913AA3-72E3-4A8B-BA64-5C97CBEDBE1D}">
      <dgm:prSet/>
      <dgm:spPr/>
      <dgm:t>
        <a:bodyPr/>
        <a:lstStyle/>
        <a:p>
          <a:endParaRPr lang="sk-SK"/>
        </a:p>
      </dgm:t>
    </dgm:pt>
    <dgm:pt modelId="{1AD7D437-2463-43FE-BE96-BC65F0DABDF0}">
      <dgm:prSet phldrT="[Text]" custT="1"/>
      <dgm:spPr>
        <a:solidFill>
          <a:srgbClr val="DA291C">
            <a:alpha val="90000"/>
          </a:srgbClr>
        </a:solidFill>
      </dgm:spPr>
      <dgm:t>
        <a:bodyPr/>
        <a:lstStyle/>
        <a:p>
          <a:r>
            <a:rPr lang="sk-SK" sz="1800" i="0" dirty="0" err="1">
              <a:solidFill>
                <a:schemeClr val="tx1"/>
              </a:solidFill>
            </a:rPr>
            <a:t>Globsec</a:t>
          </a:r>
          <a:r>
            <a:rPr lang="sk-SK" sz="1800" i="0" dirty="0">
              <a:solidFill>
                <a:schemeClr val="tx1"/>
              </a:solidFill>
            </a:rPr>
            <a:t> </a:t>
          </a:r>
          <a:r>
            <a:rPr lang="sk-SK" sz="1800" i="0" dirty="0" err="1">
              <a:solidFill>
                <a:schemeClr val="tx1"/>
              </a:solidFill>
            </a:rPr>
            <a:t>Strategic</a:t>
          </a:r>
          <a:r>
            <a:rPr lang="sk-SK" sz="1800" i="0" dirty="0">
              <a:solidFill>
                <a:schemeClr val="tx1"/>
              </a:solidFill>
            </a:rPr>
            <a:t> </a:t>
          </a:r>
          <a:r>
            <a:rPr lang="sk-SK" sz="1800" i="0" dirty="0" err="1">
              <a:solidFill>
                <a:schemeClr val="tx1"/>
              </a:solidFill>
            </a:rPr>
            <a:t>Forum</a:t>
          </a:r>
          <a:r>
            <a:rPr lang="sk-SK" sz="1800" i="0" dirty="0">
              <a:solidFill>
                <a:schemeClr val="tx1"/>
              </a:solidFill>
            </a:rPr>
            <a:t> (Bratislava), Tatra Summit (</a:t>
          </a:r>
          <a:r>
            <a:rPr lang="sk-SK" sz="1800" i="0" dirty="0" err="1">
              <a:solidFill>
                <a:schemeClr val="tx1"/>
              </a:solidFill>
            </a:rPr>
            <a:t>High</a:t>
          </a:r>
          <a:r>
            <a:rPr lang="sk-SK" sz="1800" i="0" dirty="0">
              <a:solidFill>
                <a:schemeClr val="tx1"/>
              </a:solidFill>
            </a:rPr>
            <a:t> </a:t>
          </a:r>
          <a:r>
            <a:rPr lang="sk-SK" sz="1800" i="0" dirty="0" err="1">
              <a:solidFill>
                <a:schemeClr val="tx1"/>
              </a:solidFill>
            </a:rPr>
            <a:t>Tatras</a:t>
          </a:r>
          <a:r>
            <a:rPr lang="sk-SK" sz="1800" i="0" dirty="0">
              <a:solidFill>
                <a:schemeClr val="tx1"/>
              </a:solidFill>
            </a:rPr>
            <a:t>)</a:t>
          </a:r>
        </a:p>
      </dgm:t>
    </dgm:pt>
    <dgm:pt modelId="{C1CC4934-44A0-4232-B880-D67E64CE6418}" type="parTrans" cxnId="{24B71C6E-D803-4C25-A18C-25A7D9B61E51}">
      <dgm:prSet/>
      <dgm:spPr/>
      <dgm:t>
        <a:bodyPr/>
        <a:lstStyle/>
        <a:p>
          <a:endParaRPr lang="sk-SK"/>
        </a:p>
      </dgm:t>
    </dgm:pt>
    <dgm:pt modelId="{0CDF3077-765E-4078-9E84-E15F96D276C4}" type="sibTrans" cxnId="{24B71C6E-D803-4C25-A18C-25A7D9B61E51}">
      <dgm:prSet/>
      <dgm:spPr/>
      <dgm:t>
        <a:bodyPr/>
        <a:lstStyle/>
        <a:p>
          <a:endParaRPr lang="sk-SK"/>
        </a:p>
      </dgm:t>
    </dgm:pt>
    <dgm:pt modelId="{4B6ED9F9-09BB-41C6-A965-31B71915F48E}" type="pres">
      <dgm:prSet presAssocID="{AAC44D62-36E5-4B5A-8FC5-1539AA1A96DB}" presName="compositeShape" presStyleCnt="0">
        <dgm:presLayoutVars>
          <dgm:dir/>
          <dgm:resizeHandles/>
        </dgm:presLayoutVars>
      </dgm:prSet>
      <dgm:spPr/>
    </dgm:pt>
    <dgm:pt modelId="{DE232FF3-F73A-4CAF-B8AE-3A9115218D08}" type="pres">
      <dgm:prSet presAssocID="{AAC44D62-36E5-4B5A-8FC5-1539AA1A96DB}" presName="pyramid" presStyleLbl="node1" presStyleIdx="0" presStyleCnt="1" custLinFactNeighborX="-895"/>
      <dgm:spPr>
        <a:solidFill>
          <a:srgbClr val="DA291C"/>
        </a:solidFill>
      </dgm:spPr>
    </dgm:pt>
    <dgm:pt modelId="{EED4B906-A56D-4528-B3A8-AE5FE8B24DA6}" type="pres">
      <dgm:prSet presAssocID="{AAC44D62-36E5-4B5A-8FC5-1539AA1A96DB}" presName="theList" presStyleCnt="0"/>
      <dgm:spPr/>
    </dgm:pt>
    <dgm:pt modelId="{4F9443C0-30FC-47B4-B296-B9D82F1FE6F9}" type="pres">
      <dgm:prSet presAssocID="{2E5783E9-E7E9-4FB2-A812-50EE6F49F77C}" presName="aNode" presStyleLbl="fgAcc1" presStyleIdx="0" presStyleCnt="3" custScaleX="224852">
        <dgm:presLayoutVars>
          <dgm:bulletEnabled val="1"/>
        </dgm:presLayoutVars>
      </dgm:prSet>
      <dgm:spPr/>
    </dgm:pt>
    <dgm:pt modelId="{2E370553-D81A-461A-BB41-57786A0785F7}" type="pres">
      <dgm:prSet presAssocID="{2E5783E9-E7E9-4FB2-A812-50EE6F49F77C}" presName="aSpace" presStyleCnt="0"/>
      <dgm:spPr/>
    </dgm:pt>
    <dgm:pt modelId="{7A7E7BF4-B455-4BCA-A56E-EC22E2C1A314}" type="pres">
      <dgm:prSet presAssocID="{4447F33C-C7A0-4C5C-AF72-4E0135BC7E06}" presName="aNode" presStyleLbl="fgAcc1" presStyleIdx="1" presStyleCnt="3" custScaleX="225740">
        <dgm:presLayoutVars>
          <dgm:bulletEnabled val="1"/>
        </dgm:presLayoutVars>
      </dgm:prSet>
      <dgm:spPr/>
    </dgm:pt>
    <dgm:pt modelId="{0303D8E7-2D99-48CA-BDC5-F04863462BCD}" type="pres">
      <dgm:prSet presAssocID="{4447F33C-C7A0-4C5C-AF72-4E0135BC7E06}" presName="aSpace" presStyleCnt="0"/>
      <dgm:spPr/>
    </dgm:pt>
    <dgm:pt modelId="{BE690256-ECBF-4D74-8B8E-BD700EB847D2}" type="pres">
      <dgm:prSet presAssocID="{1AD7D437-2463-43FE-BE96-BC65F0DABDF0}" presName="aNode" presStyleLbl="fgAcc1" presStyleIdx="2" presStyleCnt="3" custScaleX="225296">
        <dgm:presLayoutVars>
          <dgm:bulletEnabled val="1"/>
        </dgm:presLayoutVars>
      </dgm:prSet>
      <dgm:spPr/>
    </dgm:pt>
    <dgm:pt modelId="{7B4F3E16-1802-42E6-9C29-2CF0E8F525CF}" type="pres">
      <dgm:prSet presAssocID="{1AD7D437-2463-43FE-BE96-BC65F0DABDF0}" presName="aSpace" presStyleCnt="0"/>
      <dgm:spPr/>
    </dgm:pt>
  </dgm:ptLst>
  <dgm:cxnLst>
    <dgm:cxn modelId="{24B71C6E-D803-4C25-A18C-25A7D9B61E51}" srcId="{AAC44D62-36E5-4B5A-8FC5-1539AA1A96DB}" destId="{1AD7D437-2463-43FE-BE96-BC65F0DABDF0}" srcOrd="2" destOrd="0" parTransId="{C1CC4934-44A0-4232-B880-D67E64CE6418}" sibTransId="{0CDF3077-765E-4078-9E84-E15F96D276C4}"/>
    <dgm:cxn modelId="{00913AA3-72E3-4A8B-BA64-5C97CBEDBE1D}" srcId="{AAC44D62-36E5-4B5A-8FC5-1539AA1A96DB}" destId="{4447F33C-C7A0-4C5C-AF72-4E0135BC7E06}" srcOrd="1" destOrd="0" parTransId="{4AB20167-7A4A-43A0-AE13-C1867A935B13}" sibTransId="{DDAC643C-E86A-45F2-B69C-46E0A374CAD2}"/>
    <dgm:cxn modelId="{3311E1A6-7589-4222-88F0-8029424B74AD}" type="presOf" srcId="{2E5783E9-E7E9-4FB2-A812-50EE6F49F77C}" destId="{4F9443C0-30FC-47B4-B296-B9D82F1FE6F9}" srcOrd="0" destOrd="0" presId="urn:microsoft.com/office/officeart/2005/8/layout/pyramid2"/>
    <dgm:cxn modelId="{FCB28CAA-C2F9-4F59-B2CF-342F0E40DB79}" type="presOf" srcId="{AAC44D62-36E5-4B5A-8FC5-1539AA1A96DB}" destId="{4B6ED9F9-09BB-41C6-A965-31B71915F48E}" srcOrd="0" destOrd="0" presId="urn:microsoft.com/office/officeart/2005/8/layout/pyramid2"/>
    <dgm:cxn modelId="{AEF7CFBE-802D-4AE7-9F1D-69BD2D0EE9C5}" type="presOf" srcId="{1AD7D437-2463-43FE-BE96-BC65F0DABDF0}" destId="{BE690256-ECBF-4D74-8B8E-BD700EB847D2}" srcOrd="0" destOrd="0" presId="urn:microsoft.com/office/officeart/2005/8/layout/pyramid2"/>
    <dgm:cxn modelId="{279D32D8-2618-45EE-BE26-4D1DFFCF4BD2}" srcId="{AAC44D62-36E5-4B5A-8FC5-1539AA1A96DB}" destId="{2E5783E9-E7E9-4FB2-A812-50EE6F49F77C}" srcOrd="0" destOrd="0" parTransId="{0F675578-14EF-466C-B5AF-299DB147A6BD}" sibTransId="{5CDA94AF-70F5-4193-A47A-7B3DF1E80341}"/>
    <dgm:cxn modelId="{3E8EA4EC-E7B2-4DFA-A840-E4DAB9BEADA5}" type="presOf" srcId="{4447F33C-C7A0-4C5C-AF72-4E0135BC7E06}" destId="{7A7E7BF4-B455-4BCA-A56E-EC22E2C1A314}" srcOrd="0" destOrd="0" presId="urn:microsoft.com/office/officeart/2005/8/layout/pyramid2"/>
    <dgm:cxn modelId="{D9BA419C-0D3A-488B-84D0-E2DF2E586ED9}" type="presParOf" srcId="{4B6ED9F9-09BB-41C6-A965-31B71915F48E}" destId="{DE232FF3-F73A-4CAF-B8AE-3A9115218D08}" srcOrd="0" destOrd="0" presId="urn:microsoft.com/office/officeart/2005/8/layout/pyramid2"/>
    <dgm:cxn modelId="{79BA4576-7EA3-4A37-8986-ED900E907C03}" type="presParOf" srcId="{4B6ED9F9-09BB-41C6-A965-31B71915F48E}" destId="{EED4B906-A56D-4528-B3A8-AE5FE8B24DA6}" srcOrd="1" destOrd="0" presId="urn:microsoft.com/office/officeart/2005/8/layout/pyramid2"/>
    <dgm:cxn modelId="{26D60BE5-508F-4BB0-9AA8-9697081B2F3B}" type="presParOf" srcId="{EED4B906-A56D-4528-B3A8-AE5FE8B24DA6}" destId="{4F9443C0-30FC-47B4-B296-B9D82F1FE6F9}" srcOrd="0" destOrd="0" presId="urn:microsoft.com/office/officeart/2005/8/layout/pyramid2"/>
    <dgm:cxn modelId="{57B28122-E9C7-452A-BA9A-41026CFF7C89}" type="presParOf" srcId="{EED4B906-A56D-4528-B3A8-AE5FE8B24DA6}" destId="{2E370553-D81A-461A-BB41-57786A0785F7}" srcOrd="1" destOrd="0" presId="urn:microsoft.com/office/officeart/2005/8/layout/pyramid2"/>
    <dgm:cxn modelId="{681272F3-2AC2-4BE5-AE5B-65A01749E71C}" type="presParOf" srcId="{EED4B906-A56D-4528-B3A8-AE5FE8B24DA6}" destId="{7A7E7BF4-B455-4BCA-A56E-EC22E2C1A314}" srcOrd="2" destOrd="0" presId="urn:microsoft.com/office/officeart/2005/8/layout/pyramid2"/>
    <dgm:cxn modelId="{79673E71-149D-4177-98F4-3232B1DC9792}" type="presParOf" srcId="{EED4B906-A56D-4528-B3A8-AE5FE8B24DA6}" destId="{0303D8E7-2D99-48CA-BDC5-F04863462BCD}" srcOrd="3" destOrd="0" presId="urn:microsoft.com/office/officeart/2005/8/layout/pyramid2"/>
    <dgm:cxn modelId="{CB8D7E87-880F-4410-A128-5ED8537C38E3}" type="presParOf" srcId="{EED4B906-A56D-4528-B3A8-AE5FE8B24DA6}" destId="{BE690256-ECBF-4D74-8B8E-BD700EB847D2}" srcOrd="4" destOrd="0" presId="urn:microsoft.com/office/officeart/2005/8/layout/pyramid2"/>
    <dgm:cxn modelId="{F3AA3390-FF2D-409F-AD7B-160D3E3299A3}" type="presParOf" srcId="{EED4B906-A56D-4528-B3A8-AE5FE8B24DA6}" destId="{7B4F3E16-1802-42E6-9C29-2CF0E8F525CF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7F9407-0EC6-4BD2-9C5E-540B3A626AA0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CB44D95-11BA-45A0-A2AA-2BEC8EC2338C}">
      <dgm:prSet custT="1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en-US" sz="1800" dirty="0">
              <a:latin typeface="Proxima Nova Extrabold" panose="02000506030000020004"/>
            </a:rPr>
            <a:t>A new, top-performing hotspot of innovation in Europe</a:t>
          </a:r>
          <a:endParaRPr lang="sk-SK" sz="1800" dirty="0"/>
        </a:p>
      </dgm:t>
    </dgm:pt>
    <dgm:pt modelId="{AD5D9AFF-861F-4DE5-8030-F8B7F0820819}" type="parTrans" cxnId="{037F64EF-BDE3-415B-8C63-B6C9A9C4B67C}">
      <dgm:prSet/>
      <dgm:spPr/>
      <dgm:t>
        <a:bodyPr/>
        <a:lstStyle/>
        <a:p>
          <a:endParaRPr lang="en-US"/>
        </a:p>
      </dgm:t>
    </dgm:pt>
    <dgm:pt modelId="{D8946C7D-15C4-46B4-939F-2D6BE759B8BA}" type="sibTrans" cxnId="{037F64EF-BDE3-415B-8C63-B6C9A9C4B67C}">
      <dgm:prSet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endParaRPr lang="en-US"/>
        </a:p>
      </dgm:t>
    </dgm:pt>
    <dgm:pt modelId="{98AE6EE2-D826-4FC0-9E18-B0F4DD4F9EB2}">
      <dgm:prSet custT="1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en-US" sz="1800" dirty="0">
              <a:latin typeface="Proxima Nova Extrabold" panose="02000506030000020004"/>
            </a:rPr>
            <a:t>Competitive in terms of number of unicorns, available funding, citation &amp; patents, value of ecosystem, </a:t>
          </a:r>
          <a:r>
            <a:rPr lang="sk-SK" sz="1800" dirty="0" err="1">
              <a:latin typeface="Proxima Nova Extrabold" panose="02000506030000020004"/>
            </a:rPr>
            <a:t>high-ranked</a:t>
          </a:r>
          <a:r>
            <a:rPr lang="en-US" sz="1800" dirty="0">
              <a:latin typeface="Proxima Nova Extrabold" panose="02000506030000020004"/>
            </a:rPr>
            <a:t> university environment enhancing the culture of innovation</a:t>
          </a:r>
          <a:endParaRPr lang="sk-SK" sz="1800" dirty="0"/>
        </a:p>
      </dgm:t>
    </dgm:pt>
    <dgm:pt modelId="{947053A2-9566-46EF-B83C-FB20C893C3AC}" type="parTrans" cxnId="{9ECC187C-CB2F-44C9-A3DB-740663D4043E}">
      <dgm:prSet/>
      <dgm:spPr/>
      <dgm:t>
        <a:bodyPr/>
        <a:lstStyle/>
        <a:p>
          <a:endParaRPr lang="en-US"/>
        </a:p>
      </dgm:t>
    </dgm:pt>
    <dgm:pt modelId="{BCDC796A-7FEF-438E-96F5-437A20CAE713}" type="sibTrans" cxnId="{9ECC187C-CB2F-44C9-A3DB-740663D4043E}">
      <dgm:prSet/>
      <dgm:spPr/>
      <dgm:t>
        <a:bodyPr/>
        <a:lstStyle/>
        <a:p>
          <a:endParaRPr lang="en-US"/>
        </a:p>
      </dgm:t>
    </dgm:pt>
    <dgm:pt modelId="{E73885D3-D12E-40E1-884C-8531F14EB74E}">
      <dgm:prSet custT="1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pPr algn="l"/>
          <a:r>
            <a:rPr lang="en-US" sz="1800" dirty="0">
              <a:latin typeface="Proxima Nova Extrabold" panose="02000506030000020004"/>
            </a:rPr>
            <a:t>Home to interconnected start-up communities thriving on their region-wide relationships, cross-border funding, and exchange of ideas</a:t>
          </a:r>
          <a:endParaRPr lang="sk-SK" sz="1800" dirty="0"/>
        </a:p>
      </dgm:t>
    </dgm:pt>
    <dgm:pt modelId="{75590E6B-FE40-4A63-AE09-A3C75805BA82}" type="parTrans" cxnId="{6575C50D-F32C-467F-AB0F-E10CFDF609D3}">
      <dgm:prSet/>
      <dgm:spPr/>
      <dgm:t>
        <a:bodyPr/>
        <a:lstStyle/>
        <a:p>
          <a:endParaRPr lang="en-US"/>
        </a:p>
      </dgm:t>
    </dgm:pt>
    <dgm:pt modelId="{DD78E358-D9FC-4889-858B-737F55992792}" type="sibTrans" cxnId="{6575C50D-F32C-467F-AB0F-E10CFDF609D3}">
      <dgm:prSet/>
      <dgm:spPr/>
      <dgm:t>
        <a:bodyPr/>
        <a:lstStyle/>
        <a:p>
          <a:endParaRPr lang="en-US"/>
        </a:p>
      </dgm:t>
    </dgm:pt>
    <dgm:pt modelId="{33377977-10BD-494A-87CA-080473FC3424}">
      <dgm:prSet custT="1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en-US" sz="2000" dirty="0">
              <a:latin typeface="Proxima Nova Extrabold" panose="02000506030000020004"/>
            </a:rPr>
            <a:t> </a:t>
          </a:r>
          <a:r>
            <a:rPr lang="en-US" sz="1800" dirty="0">
              <a:latin typeface="Proxima Nova Extrabold" panose="02000506030000020004"/>
            </a:rPr>
            <a:t>Attractive for talent from across the globe</a:t>
          </a:r>
          <a:endParaRPr lang="sk-SK" sz="2000" dirty="0"/>
        </a:p>
      </dgm:t>
    </dgm:pt>
    <dgm:pt modelId="{2520B2AC-9480-46B1-8133-ED5ECCFB154B}" type="parTrans" cxnId="{FA5E247D-F638-4B09-A016-83913807C6D0}">
      <dgm:prSet/>
      <dgm:spPr/>
      <dgm:t>
        <a:bodyPr/>
        <a:lstStyle/>
        <a:p>
          <a:endParaRPr lang="en-US"/>
        </a:p>
      </dgm:t>
    </dgm:pt>
    <dgm:pt modelId="{CA4B468B-9EB6-485A-BDCA-0680043AE2FF}" type="sibTrans" cxnId="{FA5E247D-F638-4B09-A016-83913807C6D0}">
      <dgm:prSet/>
      <dgm:spPr/>
      <dgm:t>
        <a:bodyPr/>
        <a:lstStyle/>
        <a:p>
          <a:endParaRPr lang="en-US"/>
        </a:p>
      </dgm:t>
    </dgm:pt>
    <dgm:pt modelId="{BF1EDCC4-3B6E-4759-A247-CE9843F50FC2}">
      <dgm:prSet custT="1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en-US" sz="1500" dirty="0">
              <a:latin typeface="Proxima Nova Extrabold" panose="02000506030000020004"/>
            </a:rPr>
            <a:t> </a:t>
          </a:r>
          <a:r>
            <a:rPr lang="en-US" sz="1800" dirty="0">
              <a:latin typeface="Proxima Nova Extrabold" panose="02000506030000020004"/>
            </a:rPr>
            <a:t>A mix of regional &amp; international venture capital available to support</a:t>
          </a:r>
          <a:r>
            <a:rPr lang="sk-SK" sz="1800" dirty="0">
              <a:latin typeface="Proxima Nova Extrabold" panose="02000506030000020004"/>
            </a:rPr>
            <a:t> </a:t>
          </a:r>
          <a:r>
            <a:rPr lang="en-US" sz="1800" dirty="0">
              <a:latin typeface="Proxima Nova Extrabold" panose="02000506030000020004"/>
            </a:rPr>
            <a:t>high growth ventures</a:t>
          </a:r>
          <a:endParaRPr lang="sk-SK" sz="1800" dirty="0"/>
        </a:p>
      </dgm:t>
    </dgm:pt>
    <dgm:pt modelId="{0C0DD680-7845-4B3B-9E00-CC303A4C709E}" type="parTrans" cxnId="{02B2BBC5-5CE6-49DE-81EC-14F4B8CCD3BC}">
      <dgm:prSet/>
      <dgm:spPr/>
      <dgm:t>
        <a:bodyPr/>
        <a:lstStyle/>
        <a:p>
          <a:endParaRPr lang="en-US"/>
        </a:p>
      </dgm:t>
    </dgm:pt>
    <dgm:pt modelId="{DAF942A9-90D8-4837-BC87-678BD58545EF}" type="sibTrans" cxnId="{02B2BBC5-5CE6-49DE-81EC-14F4B8CCD3BC}">
      <dgm:prSet/>
      <dgm:spPr/>
      <dgm:t>
        <a:bodyPr/>
        <a:lstStyle/>
        <a:p>
          <a:endParaRPr lang="en-US"/>
        </a:p>
      </dgm:t>
    </dgm:pt>
    <dgm:pt modelId="{00D21A7A-11DA-49FB-BD1F-6B226A676F2A}">
      <dgm:prSet custT="1"/>
      <dgm:spPr>
        <a:solidFill>
          <a:srgbClr val="DA291C"/>
        </a:solidFill>
      </dgm:spPr>
      <dgm:t>
        <a:bodyPr/>
        <a:lstStyle/>
        <a:p>
          <a:r>
            <a:rPr lang="fr-FR" sz="1800" kern="1200" dirty="0">
              <a:solidFill>
                <a:prstClr val="white"/>
              </a:solidFill>
              <a:latin typeface="Proxima Nova Extrabold" panose="02000506030000020004"/>
              <a:ea typeface="+mn-ea"/>
              <a:cs typeface="+mn-cs"/>
            </a:rPr>
            <a:t>Leading by </a:t>
          </a:r>
          <a:r>
            <a:rPr lang="fr-FR" sz="1800" kern="1200" dirty="0" err="1">
              <a:solidFill>
                <a:prstClr val="white"/>
              </a:solidFill>
              <a:latin typeface="Proxima Nova Extrabold" panose="02000506030000020004"/>
              <a:ea typeface="+mn-ea"/>
              <a:cs typeface="+mn-cs"/>
            </a:rPr>
            <a:t>example</a:t>
          </a:r>
          <a:r>
            <a:rPr lang="fr-FR" sz="1800" kern="1200" dirty="0">
              <a:solidFill>
                <a:prstClr val="white"/>
              </a:solidFill>
              <a:latin typeface="Proxima Nova Extrabold" panose="02000506030000020004"/>
              <a:ea typeface="+mn-ea"/>
              <a:cs typeface="+mn-cs"/>
            </a:rPr>
            <a:t> in green and </a:t>
          </a:r>
          <a:r>
            <a:rPr lang="fr-FR" sz="1800" kern="1200" dirty="0" err="1">
              <a:solidFill>
                <a:prstClr val="white"/>
              </a:solidFill>
              <a:latin typeface="Proxima Nova Extrabold" panose="02000506030000020004"/>
              <a:ea typeface="+mn-ea"/>
              <a:cs typeface="+mn-cs"/>
            </a:rPr>
            <a:t>sustainable</a:t>
          </a:r>
          <a:r>
            <a:rPr lang="fr-FR" sz="1800" kern="1200" dirty="0">
              <a:solidFill>
                <a:prstClr val="white"/>
              </a:solidFill>
              <a:latin typeface="Proxima Nova Extrabold" panose="02000506030000020004"/>
              <a:ea typeface="+mn-ea"/>
              <a:cs typeface="+mn-cs"/>
            </a:rPr>
            <a:t> transition </a:t>
          </a:r>
          <a:r>
            <a:rPr lang="fr-FR" sz="1800" kern="1200" dirty="0" err="1">
              <a:solidFill>
                <a:prstClr val="white"/>
              </a:solidFill>
              <a:latin typeface="Proxima Nova Extrabold" panose="02000506030000020004"/>
              <a:ea typeface="+mn-ea"/>
              <a:cs typeface="+mn-cs"/>
            </a:rPr>
            <a:t>thanks</a:t>
          </a:r>
          <a:r>
            <a:rPr lang="fr-FR" sz="1800" kern="1200" dirty="0">
              <a:solidFill>
                <a:prstClr val="white"/>
              </a:solidFill>
              <a:latin typeface="Proxima Nova Extrabold" panose="02000506030000020004"/>
              <a:ea typeface="+mn-ea"/>
              <a:cs typeface="+mn-cs"/>
            </a:rPr>
            <a:t> to digitalisation</a:t>
          </a:r>
          <a:endParaRPr lang="en-GB" sz="1800" kern="1200" dirty="0">
            <a:solidFill>
              <a:prstClr val="white"/>
            </a:solidFill>
            <a:latin typeface="Proxima Nova Extrabold" panose="02000506030000020004"/>
            <a:ea typeface="+mn-ea"/>
            <a:cs typeface="+mn-cs"/>
          </a:endParaRPr>
        </a:p>
      </dgm:t>
    </dgm:pt>
    <dgm:pt modelId="{3E186DBF-9F5C-45DA-A9DF-3A94BB808111}" type="parTrans" cxnId="{4ECDD8CF-FEB3-41B5-8B2B-CA21840E791D}">
      <dgm:prSet/>
      <dgm:spPr/>
      <dgm:t>
        <a:bodyPr/>
        <a:lstStyle/>
        <a:p>
          <a:endParaRPr lang="en-GB"/>
        </a:p>
      </dgm:t>
    </dgm:pt>
    <dgm:pt modelId="{D5A0F4BA-CA13-433E-87BE-01E691290D6D}" type="sibTrans" cxnId="{4ECDD8CF-FEB3-41B5-8B2B-CA21840E791D}">
      <dgm:prSet/>
      <dgm:spPr/>
      <dgm:t>
        <a:bodyPr/>
        <a:lstStyle/>
        <a:p>
          <a:endParaRPr lang="en-GB"/>
        </a:p>
      </dgm:t>
    </dgm:pt>
    <dgm:pt modelId="{305E90EC-6D90-4B07-AF48-C5E1E14BEE16}" type="pres">
      <dgm:prSet presAssocID="{D97F9407-0EC6-4BD2-9C5E-540B3A626AA0}" presName="Name0" presStyleCnt="0">
        <dgm:presLayoutVars>
          <dgm:chMax val="7"/>
          <dgm:chPref val="7"/>
          <dgm:dir/>
        </dgm:presLayoutVars>
      </dgm:prSet>
      <dgm:spPr/>
    </dgm:pt>
    <dgm:pt modelId="{A236119F-E982-408C-BDB4-31E6B78C8208}" type="pres">
      <dgm:prSet presAssocID="{D97F9407-0EC6-4BD2-9C5E-540B3A626AA0}" presName="Name1" presStyleCnt="0"/>
      <dgm:spPr/>
    </dgm:pt>
    <dgm:pt modelId="{F74DEDF7-9EB9-4F0B-B849-656C1D18FEF1}" type="pres">
      <dgm:prSet presAssocID="{D97F9407-0EC6-4BD2-9C5E-540B3A626AA0}" presName="cycle" presStyleCnt="0"/>
      <dgm:spPr/>
    </dgm:pt>
    <dgm:pt modelId="{FEB420C0-48F9-47F8-80DA-7633B0A70F88}" type="pres">
      <dgm:prSet presAssocID="{D97F9407-0EC6-4BD2-9C5E-540B3A626AA0}" presName="srcNode" presStyleLbl="node1" presStyleIdx="0" presStyleCnt="6"/>
      <dgm:spPr/>
    </dgm:pt>
    <dgm:pt modelId="{A32BACD4-870F-4DCA-821A-04042223460A}" type="pres">
      <dgm:prSet presAssocID="{D97F9407-0EC6-4BD2-9C5E-540B3A626AA0}" presName="conn" presStyleLbl="parChTrans1D2" presStyleIdx="0" presStyleCnt="1"/>
      <dgm:spPr/>
    </dgm:pt>
    <dgm:pt modelId="{2D34F151-AD47-4BA1-B38B-7F9DE3BCA7F4}" type="pres">
      <dgm:prSet presAssocID="{D97F9407-0EC6-4BD2-9C5E-540B3A626AA0}" presName="extraNode" presStyleLbl="node1" presStyleIdx="0" presStyleCnt="6"/>
      <dgm:spPr/>
    </dgm:pt>
    <dgm:pt modelId="{C5C9B901-CFE0-4860-A33D-E49CF9E70C15}" type="pres">
      <dgm:prSet presAssocID="{D97F9407-0EC6-4BD2-9C5E-540B3A626AA0}" presName="dstNode" presStyleLbl="node1" presStyleIdx="0" presStyleCnt="6"/>
      <dgm:spPr/>
    </dgm:pt>
    <dgm:pt modelId="{B0F1A0FC-50CE-443B-B994-EAFE3C186BB8}" type="pres">
      <dgm:prSet presAssocID="{3CB44D95-11BA-45A0-A2AA-2BEC8EC2338C}" presName="text_1" presStyleLbl="node1" presStyleIdx="0" presStyleCnt="6" custScaleY="73202" custLinFactNeighborX="793" custLinFactNeighborY="-27738">
        <dgm:presLayoutVars>
          <dgm:bulletEnabled val="1"/>
        </dgm:presLayoutVars>
      </dgm:prSet>
      <dgm:spPr/>
    </dgm:pt>
    <dgm:pt modelId="{8F90FE63-BF45-4069-8C84-A613C711BC68}" type="pres">
      <dgm:prSet presAssocID="{3CB44D95-11BA-45A0-A2AA-2BEC8EC2338C}" presName="accent_1" presStyleCnt="0"/>
      <dgm:spPr/>
    </dgm:pt>
    <dgm:pt modelId="{DCC98FCE-5D47-425F-8490-0F97443EDFE3}" type="pres">
      <dgm:prSet presAssocID="{3CB44D95-11BA-45A0-A2AA-2BEC8EC2338C}" presName="accentRepeatNode" presStyleLbl="solidFgAcc1" presStyleIdx="0" presStyleCnt="6" custLinFactNeighborX="-10371" custLinFactNeighborY="-19143"/>
      <dgm:spPr>
        <a:ln>
          <a:solidFill>
            <a:srgbClr val="DA291C"/>
          </a:solidFill>
        </a:ln>
      </dgm:spPr>
    </dgm:pt>
    <dgm:pt modelId="{2A1813A3-CF94-4FB3-B525-23A44CC4B794}" type="pres">
      <dgm:prSet presAssocID="{98AE6EE2-D826-4FC0-9E18-B0F4DD4F9EB2}" presName="text_2" presStyleLbl="node1" presStyleIdx="1" presStyleCnt="6" custScaleX="100521" custScaleY="143994" custLinFactNeighborX="575" custLinFactNeighborY="-20787">
        <dgm:presLayoutVars>
          <dgm:bulletEnabled val="1"/>
        </dgm:presLayoutVars>
      </dgm:prSet>
      <dgm:spPr/>
    </dgm:pt>
    <dgm:pt modelId="{07C8CC0D-A7E8-464D-A655-B5EF53661C0B}" type="pres">
      <dgm:prSet presAssocID="{98AE6EE2-D826-4FC0-9E18-B0F4DD4F9EB2}" presName="accent_2" presStyleCnt="0"/>
      <dgm:spPr/>
    </dgm:pt>
    <dgm:pt modelId="{95725A77-5991-4B8A-9C04-AE45C8962EB4}" type="pres">
      <dgm:prSet presAssocID="{98AE6EE2-D826-4FC0-9E18-B0F4DD4F9EB2}" presName="accentRepeatNode" presStyleLbl="solidFgAcc1" presStyleIdx="1" presStyleCnt="6" custScaleX="126941" custScaleY="118137" custLinFactNeighborX="-3059" custLinFactNeighborY="-16571"/>
      <dgm:spPr>
        <a:ln>
          <a:solidFill>
            <a:srgbClr val="DA291C"/>
          </a:solidFill>
        </a:ln>
      </dgm:spPr>
    </dgm:pt>
    <dgm:pt modelId="{1497E789-8E2F-4592-8800-5E7A67DBDCB6}" type="pres">
      <dgm:prSet presAssocID="{E73885D3-D12E-40E1-884C-8531F14EB74E}" presName="text_3" presStyleLbl="node1" presStyleIdx="2" presStyleCnt="6" custScaleX="102955" custScaleY="138536">
        <dgm:presLayoutVars>
          <dgm:bulletEnabled val="1"/>
        </dgm:presLayoutVars>
      </dgm:prSet>
      <dgm:spPr/>
    </dgm:pt>
    <dgm:pt modelId="{B1A9E597-D0B4-4E8F-9D6D-322699C98592}" type="pres">
      <dgm:prSet presAssocID="{E73885D3-D12E-40E1-884C-8531F14EB74E}" presName="accent_3" presStyleCnt="0"/>
      <dgm:spPr/>
    </dgm:pt>
    <dgm:pt modelId="{4CDFC2F7-8ED0-440D-8314-AEC85AB9464D}" type="pres">
      <dgm:prSet presAssocID="{E73885D3-D12E-40E1-884C-8531F14EB74E}" presName="accentRepeatNode" presStyleLbl="solidFgAcc1" presStyleIdx="2" presStyleCnt="6" custScaleX="117403" custScaleY="110829" custLinFactNeighborX="-15535"/>
      <dgm:spPr>
        <a:ln>
          <a:solidFill>
            <a:srgbClr val="DA291C"/>
          </a:solidFill>
        </a:ln>
      </dgm:spPr>
    </dgm:pt>
    <dgm:pt modelId="{E5C45535-79D0-4FAB-B552-1ECFD98382BB}" type="pres">
      <dgm:prSet presAssocID="{33377977-10BD-494A-87CA-080473FC3424}" presName="text_4" presStyleLbl="node1" presStyleIdx="3" presStyleCnt="6" custScaleX="103497">
        <dgm:presLayoutVars>
          <dgm:bulletEnabled val="1"/>
        </dgm:presLayoutVars>
      </dgm:prSet>
      <dgm:spPr/>
    </dgm:pt>
    <dgm:pt modelId="{659EDA00-285D-4919-A657-314C7BDB24DE}" type="pres">
      <dgm:prSet presAssocID="{33377977-10BD-494A-87CA-080473FC3424}" presName="accent_4" presStyleCnt="0"/>
      <dgm:spPr/>
    </dgm:pt>
    <dgm:pt modelId="{5583B8B2-346F-4577-A1AD-8E9565D083B5}" type="pres">
      <dgm:prSet presAssocID="{33377977-10BD-494A-87CA-080473FC3424}" presName="accentRepeatNode" presStyleLbl="solidFgAcc1" presStyleIdx="3" presStyleCnt="6"/>
      <dgm:spPr>
        <a:ln>
          <a:solidFill>
            <a:srgbClr val="DA291C"/>
          </a:solidFill>
        </a:ln>
      </dgm:spPr>
    </dgm:pt>
    <dgm:pt modelId="{61182DC5-07AE-4BFD-9DD2-03BE90E609BB}" type="pres">
      <dgm:prSet presAssocID="{BF1EDCC4-3B6E-4759-A247-CE9843F50FC2}" presName="text_5" presStyleLbl="node1" presStyleIdx="4" presStyleCnt="6" custScaleX="99292">
        <dgm:presLayoutVars>
          <dgm:bulletEnabled val="1"/>
        </dgm:presLayoutVars>
      </dgm:prSet>
      <dgm:spPr/>
    </dgm:pt>
    <dgm:pt modelId="{72691C51-DB37-48EE-BD99-3253F7F0AA53}" type="pres">
      <dgm:prSet presAssocID="{BF1EDCC4-3B6E-4759-A247-CE9843F50FC2}" presName="accent_5" presStyleCnt="0"/>
      <dgm:spPr/>
    </dgm:pt>
    <dgm:pt modelId="{70766606-602F-4A52-9C61-6E2EAFD94DB2}" type="pres">
      <dgm:prSet presAssocID="{BF1EDCC4-3B6E-4759-A247-CE9843F50FC2}" presName="accentRepeatNode" presStyleLbl="solidFgAcc1" presStyleIdx="4" presStyleCnt="6"/>
      <dgm:spPr>
        <a:ln>
          <a:solidFill>
            <a:srgbClr val="DA291C"/>
          </a:solidFill>
        </a:ln>
      </dgm:spPr>
    </dgm:pt>
    <dgm:pt modelId="{1ECF3A90-8112-4C76-9776-DEDAA164D3A5}" type="pres">
      <dgm:prSet presAssocID="{00D21A7A-11DA-49FB-BD1F-6B226A676F2A}" presName="text_6" presStyleLbl="node1" presStyleIdx="5" presStyleCnt="6" custLinFactNeighborX="298">
        <dgm:presLayoutVars>
          <dgm:bulletEnabled val="1"/>
        </dgm:presLayoutVars>
      </dgm:prSet>
      <dgm:spPr/>
    </dgm:pt>
    <dgm:pt modelId="{A70C42AF-FA54-46FF-8F96-D17236CDD1B9}" type="pres">
      <dgm:prSet presAssocID="{00D21A7A-11DA-49FB-BD1F-6B226A676F2A}" presName="accent_6" presStyleCnt="0"/>
      <dgm:spPr/>
    </dgm:pt>
    <dgm:pt modelId="{9A595155-17A1-480D-BDA0-1F1CE5A3B14E}" type="pres">
      <dgm:prSet presAssocID="{00D21A7A-11DA-49FB-BD1F-6B226A676F2A}" presName="accentRepeatNode" presStyleLbl="solidFgAcc1" presStyleIdx="5" presStyleCnt="6"/>
      <dgm:spPr>
        <a:xfrm>
          <a:off x="7331" y="4136427"/>
          <a:ext cx="656718" cy="656718"/>
        </a:xfrm>
        <a:prstGeom prst="ellipse">
          <a:avLst/>
        </a:prstGeom>
        <a:solidFill>
          <a:prstClr val="white">
            <a:hueOff val="0"/>
            <a:satOff val="0"/>
            <a:lumOff val="0"/>
            <a:alphaOff val="0"/>
          </a:prstClr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gm:spPr>
    </dgm:pt>
  </dgm:ptLst>
  <dgm:cxnLst>
    <dgm:cxn modelId="{6575C50D-F32C-467F-AB0F-E10CFDF609D3}" srcId="{D97F9407-0EC6-4BD2-9C5E-540B3A626AA0}" destId="{E73885D3-D12E-40E1-884C-8531F14EB74E}" srcOrd="2" destOrd="0" parTransId="{75590E6B-FE40-4A63-AE09-A3C75805BA82}" sibTransId="{DD78E358-D9FC-4889-858B-737F55992792}"/>
    <dgm:cxn modelId="{8C322517-327C-4631-AA5C-BAB8D5CD3427}" type="presOf" srcId="{3CB44D95-11BA-45A0-A2AA-2BEC8EC2338C}" destId="{B0F1A0FC-50CE-443B-B994-EAFE3C186BB8}" srcOrd="0" destOrd="0" presId="urn:microsoft.com/office/officeart/2008/layout/VerticalCurvedList"/>
    <dgm:cxn modelId="{5E6B395B-2298-4F38-BFD7-052B2DFF512D}" type="presOf" srcId="{98AE6EE2-D826-4FC0-9E18-B0F4DD4F9EB2}" destId="{2A1813A3-CF94-4FB3-B525-23A44CC4B794}" srcOrd="0" destOrd="0" presId="urn:microsoft.com/office/officeart/2008/layout/VerticalCurvedList"/>
    <dgm:cxn modelId="{65756161-23D9-4A76-AC39-F214590A5367}" type="presOf" srcId="{E73885D3-D12E-40E1-884C-8531F14EB74E}" destId="{1497E789-8E2F-4592-8800-5E7A67DBDCB6}" srcOrd="0" destOrd="0" presId="urn:microsoft.com/office/officeart/2008/layout/VerticalCurvedList"/>
    <dgm:cxn modelId="{13D42771-C323-445E-87B3-B399BB9838C1}" type="presOf" srcId="{BF1EDCC4-3B6E-4759-A247-CE9843F50FC2}" destId="{61182DC5-07AE-4BFD-9DD2-03BE90E609BB}" srcOrd="0" destOrd="0" presId="urn:microsoft.com/office/officeart/2008/layout/VerticalCurvedList"/>
    <dgm:cxn modelId="{AF792755-A897-45B1-8757-3C8274132C96}" type="presOf" srcId="{D8946C7D-15C4-46B4-939F-2D6BE759B8BA}" destId="{A32BACD4-870F-4DCA-821A-04042223460A}" srcOrd="0" destOrd="0" presId="urn:microsoft.com/office/officeart/2008/layout/VerticalCurvedList"/>
    <dgm:cxn modelId="{9ECC187C-CB2F-44C9-A3DB-740663D4043E}" srcId="{D97F9407-0EC6-4BD2-9C5E-540B3A626AA0}" destId="{98AE6EE2-D826-4FC0-9E18-B0F4DD4F9EB2}" srcOrd="1" destOrd="0" parTransId="{947053A2-9566-46EF-B83C-FB20C893C3AC}" sibTransId="{BCDC796A-7FEF-438E-96F5-437A20CAE713}"/>
    <dgm:cxn modelId="{FA5E247D-F638-4B09-A016-83913807C6D0}" srcId="{D97F9407-0EC6-4BD2-9C5E-540B3A626AA0}" destId="{33377977-10BD-494A-87CA-080473FC3424}" srcOrd="3" destOrd="0" parTransId="{2520B2AC-9480-46B1-8133-ED5ECCFB154B}" sibTransId="{CA4B468B-9EB6-485A-BDCA-0680043AE2FF}"/>
    <dgm:cxn modelId="{A7F89F87-EDFE-4E15-A718-B66CBFE0D17E}" type="presOf" srcId="{33377977-10BD-494A-87CA-080473FC3424}" destId="{E5C45535-79D0-4FAB-B552-1ECFD98382BB}" srcOrd="0" destOrd="0" presId="urn:microsoft.com/office/officeart/2008/layout/VerticalCurvedList"/>
    <dgm:cxn modelId="{F7A356AA-A4BC-4250-96F5-FABD7954E786}" type="presOf" srcId="{D97F9407-0EC6-4BD2-9C5E-540B3A626AA0}" destId="{305E90EC-6D90-4B07-AF48-C5E1E14BEE16}" srcOrd="0" destOrd="0" presId="urn:microsoft.com/office/officeart/2008/layout/VerticalCurvedList"/>
    <dgm:cxn modelId="{02B2BBC5-5CE6-49DE-81EC-14F4B8CCD3BC}" srcId="{D97F9407-0EC6-4BD2-9C5E-540B3A626AA0}" destId="{BF1EDCC4-3B6E-4759-A247-CE9843F50FC2}" srcOrd="4" destOrd="0" parTransId="{0C0DD680-7845-4B3B-9E00-CC303A4C709E}" sibTransId="{DAF942A9-90D8-4837-BC87-678BD58545EF}"/>
    <dgm:cxn modelId="{4ECDD8CF-FEB3-41B5-8B2B-CA21840E791D}" srcId="{D97F9407-0EC6-4BD2-9C5E-540B3A626AA0}" destId="{00D21A7A-11DA-49FB-BD1F-6B226A676F2A}" srcOrd="5" destOrd="0" parTransId="{3E186DBF-9F5C-45DA-A9DF-3A94BB808111}" sibTransId="{D5A0F4BA-CA13-433E-87BE-01E691290D6D}"/>
    <dgm:cxn modelId="{037F64EF-BDE3-415B-8C63-B6C9A9C4B67C}" srcId="{D97F9407-0EC6-4BD2-9C5E-540B3A626AA0}" destId="{3CB44D95-11BA-45A0-A2AA-2BEC8EC2338C}" srcOrd="0" destOrd="0" parTransId="{AD5D9AFF-861F-4DE5-8030-F8B7F0820819}" sibTransId="{D8946C7D-15C4-46B4-939F-2D6BE759B8BA}"/>
    <dgm:cxn modelId="{2E9C25F3-70FF-4EE0-B90A-D26E4B4DDF59}" type="presOf" srcId="{00D21A7A-11DA-49FB-BD1F-6B226A676F2A}" destId="{1ECF3A90-8112-4C76-9776-DEDAA164D3A5}" srcOrd="0" destOrd="0" presId="urn:microsoft.com/office/officeart/2008/layout/VerticalCurvedList"/>
    <dgm:cxn modelId="{A628630C-4605-4875-8239-3A88F0E52F7C}" type="presParOf" srcId="{305E90EC-6D90-4B07-AF48-C5E1E14BEE16}" destId="{A236119F-E982-408C-BDB4-31E6B78C8208}" srcOrd="0" destOrd="0" presId="urn:microsoft.com/office/officeart/2008/layout/VerticalCurvedList"/>
    <dgm:cxn modelId="{F503494E-0AC9-4FCA-A439-BDE9EFBDEF18}" type="presParOf" srcId="{A236119F-E982-408C-BDB4-31E6B78C8208}" destId="{F74DEDF7-9EB9-4F0B-B849-656C1D18FEF1}" srcOrd="0" destOrd="0" presId="urn:microsoft.com/office/officeart/2008/layout/VerticalCurvedList"/>
    <dgm:cxn modelId="{F4C0BF68-08E4-4439-B56C-E53BB0C8606E}" type="presParOf" srcId="{F74DEDF7-9EB9-4F0B-B849-656C1D18FEF1}" destId="{FEB420C0-48F9-47F8-80DA-7633B0A70F88}" srcOrd="0" destOrd="0" presId="urn:microsoft.com/office/officeart/2008/layout/VerticalCurvedList"/>
    <dgm:cxn modelId="{C341D2CA-58E7-47C8-BCBE-6E5F14A1620C}" type="presParOf" srcId="{F74DEDF7-9EB9-4F0B-B849-656C1D18FEF1}" destId="{A32BACD4-870F-4DCA-821A-04042223460A}" srcOrd="1" destOrd="0" presId="urn:microsoft.com/office/officeart/2008/layout/VerticalCurvedList"/>
    <dgm:cxn modelId="{37F22C73-836C-4E59-A34F-C22091B0F5D3}" type="presParOf" srcId="{F74DEDF7-9EB9-4F0B-B849-656C1D18FEF1}" destId="{2D34F151-AD47-4BA1-B38B-7F9DE3BCA7F4}" srcOrd="2" destOrd="0" presId="urn:microsoft.com/office/officeart/2008/layout/VerticalCurvedList"/>
    <dgm:cxn modelId="{48DC48ED-E2AA-43A4-8EBD-40B27D71C2B8}" type="presParOf" srcId="{F74DEDF7-9EB9-4F0B-B849-656C1D18FEF1}" destId="{C5C9B901-CFE0-4860-A33D-E49CF9E70C15}" srcOrd="3" destOrd="0" presId="urn:microsoft.com/office/officeart/2008/layout/VerticalCurvedList"/>
    <dgm:cxn modelId="{DB520B0B-8340-46D1-895D-BC2B7189C4BB}" type="presParOf" srcId="{A236119F-E982-408C-BDB4-31E6B78C8208}" destId="{B0F1A0FC-50CE-443B-B994-EAFE3C186BB8}" srcOrd="1" destOrd="0" presId="urn:microsoft.com/office/officeart/2008/layout/VerticalCurvedList"/>
    <dgm:cxn modelId="{DE47F363-EB68-40A0-9FE6-3EAD592562E3}" type="presParOf" srcId="{A236119F-E982-408C-BDB4-31E6B78C8208}" destId="{8F90FE63-BF45-4069-8C84-A613C711BC68}" srcOrd="2" destOrd="0" presId="urn:microsoft.com/office/officeart/2008/layout/VerticalCurvedList"/>
    <dgm:cxn modelId="{807A6A69-C032-4FEC-BE9C-C6B4E204F79A}" type="presParOf" srcId="{8F90FE63-BF45-4069-8C84-A613C711BC68}" destId="{DCC98FCE-5D47-425F-8490-0F97443EDFE3}" srcOrd="0" destOrd="0" presId="urn:microsoft.com/office/officeart/2008/layout/VerticalCurvedList"/>
    <dgm:cxn modelId="{3A97767A-FCFE-43BA-8E58-BDD642812106}" type="presParOf" srcId="{A236119F-E982-408C-BDB4-31E6B78C8208}" destId="{2A1813A3-CF94-4FB3-B525-23A44CC4B794}" srcOrd="3" destOrd="0" presId="urn:microsoft.com/office/officeart/2008/layout/VerticalCurvedList"/>
    <dgm:cxn modelId="{230DD7BC-D1DB-46C0-A6AD-296DACCC5C09}" type="presParOf" srcId="{A236119F-E982-408C-BDB4-31E6B78C8208}" destId="{07C8CC0D-A7E8-464D-A655-B5EF53661C0B}" srcOrd="4" destOrd="0" presId="urn:microsoft.com/office/officeart/2008/layout/VerticalCurvedList"/>
    <dgm:cxn modelId="{CBC910DA-6ACC-4605-8D8F-388A5C2FB7DC}" type="presParOf" srcId="{07C8CC0D-A7E8-464D-A655-B5EF53661C0B}" destId="{95725A77-5991-4B8A-9C04-AE45C8962EB4}" srcOrd="0" destOrd="0" presId="urn:microsoft.com/office/officeart/2008/layout/VerticalCurvedList"/>
    <dgm:cxn modelId="{7FAA78AE-1932-4396-88F7-70D3FC1C905F}" type="presParOf" srcId="{A236119F-E982-408C-BDB4-31E6B78C8208}" destId="{1497E789-8E2F-4592-8800-5E7A67DBDCB6}" srcOrd="5" destOrd="0" presId="urn:microsoft.com/office/officeart/2008/layout/VerticalCurvedList"/>
    <dgm:cxn modelId="{31AAABF8-EBA2-4D11-A8B5-C8A26E25C64E}" type="presParOf" srcId="{A236119F-E982-408C-BDB4-31E6B78C8208}" destId="{B1A9E597-D0B4-4E8F-9D6D-322699C98592}" srcOrd="6" destOrd="0" presId="urn:microsoft.com/office/officeart/2008/layout/VerticalCurvedList"/>
    <dgm:cxn modelId="{D9622D9B-94E5-471E-8C8F-B7DF190A197E}" type="presParOf" srcId="{B1A9E597-D0B4-4E8F-9D6D-322699C98592}" destId="{4CDFC2F7-8ED0-440D-8314-AEC85AB9464D}" srcOrd="0" destOrd="0" presId="urn:microsoft.com/office/officeart/2008/layout/VerticalCurvedList"/>
    <dgm:cxn modelId="{BA53694E-6CE6-4D99-B789-A08E57F8CC55}" type="presParOf" srcId="{A236119F-E982-408C-BDB4-31E6B78C8208}" destId="{E5C45535-79D0-4FAB-B552-1ECFD98382BB}" srcOrd="7" destOrd="0" presId="urn:microsoft.com/office/officeart/2008/layout/VerticalCurvedList"/>
    <dgm:cxn modelId="{88BBAA2C-3451-4526-8A6C-C0CCFF929339}" type="presParOf" srcId="{A236119F-E982-408C-BDB4-31E6B78C8208}" destId="{659EDA00-285D-4919-A657-314C7BDB24DE}" srcOrd="8" destOrd="0" presId="urn:microsoft.com/office/officeart/2008/layout/VerticalCurvedList"/>
    <dgm:cxn modelId="{93279CB9-FF23-4F41-99A4-0237BC5BFF8B}" type="presParOf" srcId="{659EDA00-285D-4919-A657-314C7BDB24DE}" destId="{5583B8B2-346F-4577-A1AD-8E9565D083B5}" srcOrd="0" destOrd="0" presId="urn:microsoft.com/office/officeart/2008/layout/VerticalCurvedList"/>
    <dgm:cxn modelId="{4BAC24A8-CB86-4632-8E2F-C544AA4DC7AF}" type="presParOf" srcId="{A236119F-E982-408C-BDB4-31E6B78C8208}" destId="{61182DC5-07AE-4BFD-9DD2-03BE90E609BB}" srcOrd="9" destOrd="0" presId="urn:microsoft.com/office/officeart/2008/layout/VerticalCurvedList"/>
    <dgm:cxn modelId="{534DF489-9E79-4C0A-BCFC-7B3FD33E8CD0}" type="presParOf" srcId="{A236119F-E982-408C-BDB4-31E6B78C8208}" destId="{72691C51-DB37-48EE-BD99-3253F7F0AA53}" srcOrd="10" destOrd="0" presId="urn:microsoft.com/office/officeart/2008/layout/VerticalCurvedList"/>
    <dgm:cxn modelId="{0BEA1630-B477-44DE-B162-C1A38085325C}" type="presParOf" srcId="{72691C51-DB37-48EE-BD99-3253F7F0AA53}" destId="{70766606-602F-4A52-9C61-6E2EAFD94DB2}" srcOrd="0" destOrd="0" presId="urn:microsoft.com/office/officeart/2008/layout/VerticalCurvedList"/>
    <dgm:cxn modelId="{936FC8EB-1D3B-4416-AAF5-58172B6FB045}" type="presParOf" srcId="{A236119F-E982-408C-BDB4-31E6B78C8208}" destId="{1ECF3A90-8112-4C76-9776-DEDAA164D3A5}" srcOrd="11" destOrd="0" presId="urn:microsoft.com/office/officeart/2008/layout/VerticalCurvedList"/>
    <dgm:cxn modelId="{737AFD8F-4333-49A1-82E6-DAD756D61040}" type="presParOf" srcId="{A236119F-E982-408C-BDB4-31E6B78C8208}" destId="{A70C42AF-FA54-46FF-8F96-D17236CDD1B9}" srcOrd="12" destOrd="0" presId="urn:microsoft.com/office/officeart/2008/layout/VerticalCurvedList"/>
    <dgm:cxn modelId="{AD450DDF-953D-47B4-A4DB-0FE40E283FA5}" type="presParOf" srcId="{A70C42AF-FA54-46FF-8F96-D17236CDD1B9}" destId="{9A595155-17A1-480D-BDA0-1F1CE5A3B14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4DFE3F6-1798-4E7C-BA34-34002EB31745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ACC9F1E3-8363-4684-B562-2A2C9363D436}">
      <dgm:prSet phldrT="[Text]"/>
      <dgm:spPr>
        <a:solidFill>
          <a:srgbClr val="DA291C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dirty="0">
              <a:latin typeface="Proxima Nova" panose="02000506030000020004"/>
            </a:rPr>
            <a:t>To create a leading open, voluntary and inclusive platform </a:t>
          </a:r>
          <a:r>
            <a:rPr lang="en-GB" dirty="0">
              <a:latin typeface="Proxima Nova" panose="02000506030000020004"/>
            </a:rPr>
            <a:t>facilitating bottom-up cross-border interactions and initiatives among diverse stakeholders in the Danube Region.</a:t>
          </a:r>
          <a:endParaRPr lang="sk-SK" dirty="0"/>
        </a:p>
      </dgm:t>
    </dgm:pt>
    <dgm:pt modelId="{E24CE76E-33DC-4101-965C-DC760F61B08E}" type="parTrans" cxnId="{CEAB0EC9-33AE-4F0B-8740-B059E95D6771}">
      <dgm:prSet/>
      <dgm:spPr/>
      <dgm:t>
        <a:bodyPr/>
        <a:lstStyle/>
        <a:p>
          <a:endParaRPr lang="sk-SK"/>
        </a:p>
      </dgm:t>
    </dgm:pt>
    <dgm:pt modelId="{D18A4AF2-66E4-4331-AD4D-9A7AA04BFC58}" type="sibTrans" cxnId="{CEAB0EC9-33AE-4F0B-8740-B059E95D6771}">
      <dgm:prSet/>
      <dgm:spPr/>
      <dgm:t>
        <a:bodyPr/>
        <a:lstStyle/>
        <a:p>
          <a:endParaRPr lang="sk-SK"/>
        </a:p>
      </dgm:t>
    </dgm:pt>
    <dgm:pt modelId="{14B567E4-8DEA-43B8-88AA-5DB2468D2086}">
      <dgm:prSet phldrT="[Text]"/>
      <dgm:spPr>
        <a:solidFill>
          <a:srgbClr val="DA291C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dirty="0">
              <a:latin typeface="Proxima Nova" panose="02000506030000020004"/>
            </a:rPr>
            <a:t>To boost the innovation potential of the Danube Valley Region by laying down foundations for a regional innovation ecosystem.</a:t>
          </a:r>
          <a:endParaRPr lang="sk-SK" dirty="0"/>
        </a:p>
      </dgm:t>
    </dgm:pt>
    <dgm:pt modelId="{C93B19DB-BDAC-47E3-BC02-795F99D086CE}" type="parTrans" cxnId="{BDF1180E-5119-42FC-BC6D-CEC23DCBD2AB}">
      <dgm:prSet/>
      <dgm:spPr/>
      <dgm:t>
        <a:bodyPr/>
        <a:lstStyle/>
        <a:p>
          <a:endParaRPr lang="sk-SK"/>
        </a:p>
      </dgm:t>
    </dgm:pt>
    <dgm:pt modelId="{1B93A137-195F-444C-A8FA-06CC7EA1810D}" type="sibTrans" cxnId="{BDF1180E-5119-42FC-BC6D-CEC23DCBD2AB}">
      <dgm:prSet/>
      <dgm:spPr/>
      <dgm:t>
        <a:bodyPr/>
        <a:lstStyle/>
        <a:p>
          <a:endParaRPr lang="sk-SK"/>
        </a:p>
      </dgm:t>
    </dgm:pt>
    <dgm:pt modelId="{503C339F-78EE-47FC-BFEE-1271241C9D7F}">
      <dgm:prSet phldrT="[Text]"/>
      <dgm:spPr>
        <a:solidFill>
          <a:srgbClr val="DA291C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dirty="0">
              <a:latin typeface="Proxima Nova" panose="02000506030000020004"/>
            </a:rPr>
            <a:t>To enhance the innovation performance of the region by mutual cooperation in areas where cooperation leads to synergies without creating in-region competition.</a:t>
          </a:r>
          <a:endParaRPr lang="sk-SK" dirty="0"/>
        </a:p>
      </dgm:t>
    </dgm:pt>
    <dgm:pt modelId="{A8565A80-A4E5-4063-8BA9-A6B69EAC874D}" type="parTrans" cxnId="{11450057-1ECA-417E-B50E-E2DF920D2CBB}">
      <dgm:prSet/>
      <dgm:spPr/>
      <dgm:t>
        <a:bodyPr/>
        <a:lstStyle/>
        <a:p>
          <a:endParaRPr lang="sk-SK"/>
        </a:p>
      </dgm:t>
    </dgm:pt>
    <dgm:pt modelId="{72B422D3-A1F4-4B67-991E-4D1D6F533F67}" type="sibTrans" cxnId="{11450057-1ECA-417E-B50E-E2DF920D2CBB}">
      <dgm:prSet/>
      <dgm:spPr/>
      <dgm:t>
        <a:bodyPr/>
        <a:lstStyle/>
        <a:p>
          <a:endParaRPr lang="sk-SK"/>
        </a:p>
      </dgm:t>
    </dgm:pt>
    <dgm:pt modelId="{89A77AFB-99B7-4904-BB4D-ED7EDCC22D50}">
      <dgm:prSet phldrT="[Text]"/>
      <dgm:spPr>
        <a:solidFill>
          <a:srgbClr val="DA291C"/>
        </a:solidFill>
      </dgm:spPr>
      <dgm:t>
        <a:bodyPr/>
        <a:lstStyle/>
        <a:p>
          <a:pPr>
            <a:buFont typeface="+mj-lt"/>
            <a:buAutoNum type="arabicPeriod"/>
          </a:pPr>
          <a:r>
            <a:rPr lang="en-US" dirty="0">
              <a:latin typeface="Proxima Nova" panose="02000506030000020004"/>
            </a:rPr>
            <a:t>To provide a horizontal platform connecting existing startup associations and innovation initiatives, both national and cross-border ones, with the aim of maximizing their impact and providing mutually beneficial effects.</a:t>
          </a:r>
          <a:endParaRPr lang="sk-SK" dirty="0"/>
        </a:p>
      </dgm:t>
    </dgm:pt>
    <dgm:pt modelId="{88671B42-484D-4262-9A5D-D88F381288DB}" type="parTrans" cxnId="{3AED9265-8FB5-4CAB-BD6F-D71BB9BB807F}">
      <dgm:prSet/>
      <dgm:spPr/>
      <dgm:t>
        <a:bodyPr/>
        <a:lstStyle/>
        <a:p>
          <a:endParaRPr lang="sk-SK"/>
        </a:p>
      </dgm:t>
    </dgm:pt>
    <dgm:pt modelId="{1FC60BF1-0FC2-4433-8A20-26B96D36557D}" type="sibTrans" cxnId="{3AED9265-8FB5-4CAB-BD6F-D71BB9BB807F}">
      <dgm:prSet/>
      <dgm:spPr/>
      <dgm:t>
        <a:bodyPr/>
        <a:lstStyle/>
        <a:p>
          <a:endParaRPr lang="sk-SK"/>
        </a:p>
      </dgm:t>
    </dgm:pt>
    <dgm:pt modelId="{E0BCDF42-7AEA-4FB2-86D9-E3372BCFD4CD}">
      <dgm:prSet phldrT="[Text]"/>
      <dgm:spPr>
        <a:solidFill>
          <a:srgbClr val="DA291C"/>
        </a:solidFill>
      </dgm:spPr>
      <dgm:t>
        <a:bodyPr/>
        <a:lstStyle/>
        <a:p>
          <a:r>
            <a:rPr lang="en-GB" dirty="0">
              <a:latin typeface="Proxima Nova" panose="02000506030000020004"/>
            </a:rPr>
            <a:t>To strengthen the main innovation ecosystem pillars in the region by developing specific projects and initiatives for each of the</a:t>
          </a:r>
          <a:r>
            <a:rPr lang="sk-SK" dirty="0"/>
            <a:t>m.</a:t>
          </a:r>
        </a:p>
      </dgm:t>
    </dgm:pt>
    <dgm:pt modelId="{94D792A7-B22E-46C0-928E-C0198E9867A5}" type="parTrans" cxnId="{3DF09F96-701C-460B-AEE1-A763DAB2010C}">
      <dgm:prSet/>
      <dgm:spPr/>
      <dgm:t>
        <a:bodyPr/>
        <a:lstStyle/>
        <a:p>
          <a:endParaRPr lang="sk-SK"/>
        </a:p>
      </dgm:t>
    </dgm:pt>
    <dgm:pt modelId="{F7660DC6-D71F-47C2-9227-7AF06C8A8EB8}" type="sibTrans" cxnId="{3DF09F96-701C-460B-AEE1-A763DAB2010C}">
      <dgm:prSet/>
      <dgm:spPr/>
      <dgm:t>
        <a:bodyPr/>
        <a:lstStyle/>
        <a:p>
          <a:endParaRPr lang="sk-SK"/>
        </a:p>
      </dgm:t>
    </dgm:pt>
    <dgm:pt modelId="{A40F7366-1747-4A07-8341-1DCCBD55F844}" type="pres">
      <dgm:prSet presAssocID="{A4DFE3F6-1798-4E7C-BA34-34002EB31745}" presName="linearFlow" presStyleCnt="0">
        <dgm:presLayoutVars>
          <dgm:dir/>
          <dgm:resizeHandles val="exact"/>
        </dgm:presLayoutVars>
      </dgm:prSet>
      <dgm:spPr/>
    </dgm:pt>
    <dgm:pt modelId="{BF1BB304-0462-4288-BCE8-27753EA29C7C}" type="pres">
      <dgm:prSet presAssocID="{ACC9F1E3-8363-4684-B562-2A2C9363D436}" presName="composite" presStyleCnt="0"/>
      <dgm:spPr/>
    </dgm:pt>
    <dgm:pt modelId="{2BA8C2BA-FA40-4FB7-A463-51231FC3CAA6}" type="pres">
      <dgm:prSet presAssocID="{ACC9F1E3-8363-4684-B562-2A2C9363D436}" presName="imgShp" presStyleLbl="fgImgPlace1" presStyleIdx="0" presStyleCnt="5"/>
      <dgm:spPr/>
    </dgm:pt>
    <dgm:pt modelId="{D7554331-D594-4DDA-9120-2DA8B92FD170}" type="pres">
      <dgm:prSet presAssocID="{ACC9F1E3-8363-4684-B562-2A2C9363D436}" presName="txShp" presStyleLbl="node1" presStyleIdx="0" presStyleCnt="5">
        <dgm:presLayoutVars>
          <dgm:bulletEnabled val="1"/>
        </dgm:presLayoutVars>
      </dgm:prSet>
      <dgm:spPr/>
    </dgm:pt>
    <dgm:pt modelId="{C4CCD19D-49A0-4F7F-8D97-2AA160CC314F}" type="pres">
      <dgm:prSet presAssocID="{D18A4AF2-66E4-4331-AD4D-9A7AA04BFC58}" presName="spacing" presStyleCnt="0"/>
      <dgm:spPr/>
    </dgm:pt>
    <dgm:pt modelId="{67BD3D36-8542-41D6-8C58-9AA902AA01EC}" type="pres">
      <dgm:prSet presAssocID="{14B567E4-8DEA-43B8-88AA-5DB2468D2086}" presName="composite" presStyleCnt="0"/>
      <dgm:spPr/>
    </dgm:pt>
    <dgm:pt modelId="{E09B9D97-CC6C-455E-8424-394722FA1EF3}" type="pres">
      <dgm:prSet presAssocID="{14B567E4-8DEA-43B8-88AA-5DB2468D2086}" presName="imgShp" presStyleLbl="fgImgPlace1" presStyleIdx="1" presStyleCnt="5"/>
      <dgm:spPr/>
    </dgm:pt>
    <dgm:pt modelId="{3D5DFDB3-7D07-44EA-A5C8-EE80379B0A01}" type="pres">
      <dgm:prSet presAssocID="{14B567E4-8DEA-43B8-88AA-5DB2468D2086}" presName="txShp" presStyleLbl="node1" presStyleIdx="1" presStyleCnt="5">
        <dgm:presLayoutVars>
          <dgm:bulletEnabled val="1"/>
        </dgm:presLayoutVars>
      </dgm:prSet>
      <dgm:spPr/>
    </dgm:pt>
    <dgm:pt modelId="{5A424F28-FABF-4FD5-94A1-883391846ECA}" type="pres">
      <dgm:prSet presAssocID="{1B93A137-195F-444C-A8FA-06CC7EA1810D}" presName="spacing" presStyleCnt="0"/>
      <dgm:spPr/>
    </dgm:pt>
    <dgm:pt modelId="{59EEF714-49CC-4792-B806-1B3CEDDDA6E7}" type="pres">
      <dgm:prSet presAssocID="{503C339F-78EE-47FC-BFEE-1271241C9D7F}" presName="composite" presStyleCnt="0"/>
      <dgm:spPr/>
    </dgm:pt>
    <dgm:pt modelId="{2D159919-2B7C-4499-AC49-F34A5EDCD620}" type="pres">
      <dgm:prSet presAssocID="{503C339F-78EE-47FC-BFEE-1271241C9D7F}" presName="imgShp" presStyleLbl="fgImgPlace1" presStyleIdx="2" presStyleCnt="5"/>
      <dgm:spPr/>
    </dgm:pt>
    <dgm:pt modelId="{8D8A14FF-99C1-416C-A52E-467343920853}" type="pres">
      <dgm:prSet presAssocID="{503C339F-78EE-47FC-BFEE-1271241C9D7F}" presName="txShp" presStyleLbl="node1" presStyleIdx="2" presStyleCnt="5">
        <dgm:presLayoutVars>
          <dgm:bulletEnabled val="1"/>
        </dgm:presLayoutVars>
      </dgm:prSet>
      <dgm:spPr/>
    </dgm:pt>
    <dgm:pt modelId="{1E310EA5-EEC7-4F1D-9315-49D868D19980}" type="pres">
      <dgm:prSet presAssocID="{72B422D3-A1F4-4B67-991E-4D1D6F533F67}" presName="spacing" presStyleCnt="0"/>
      <dgm:spPr/>
    </dgm:pt>
    <dgm:pt modelId="{34433335-8E2C-4D05-B680-E6E0A69930AA}" type="pres">
      <dgm:prSet presAssocID="{89A77AFB-99B7-4904-BB4D-ED7EDCC22D50}" presName="composite" presStyleCnt="0"/>
      <dgm:spPr/>
    </dgm:pt>
    <dgm:pt modelId="{29C1D202-A46C-402B-9D12-0D588AE53FEB}" type="pres">
      <dgm:prSet presAssocID="{89A77AFB-99B7-4904-BB4D-ED7EDCC22D50}" presName="imgShp" presStyleLbl="fgImgPlace1" presStyleIdx="3" presStyleCnt="5"/>
      <dgm:spPr/>
    </dgm:pt>
    <dgm:pt modelId="{58938D97-5DA2-4D74-A48F-C99DC2844AAF}" type="pres">
      <dgm:prSet presAssocID="{89A77AFB-99B7-4904-BB4D-ED7EDCC22D50}" presName="txShp" presStyleLbl="node1" presStyleIdx="3" presStyleCnt="5">
        <dgm:presLayoutVars>
          <dgm:bulletEnabled val="1"/>
        </dgm:presLayoutVars>
      </dgm:prSet>
      <dgm:spPr/>
    </dgm:pt>
    <dgm:pt modelId="{570F5A86-6843-488E-9DD6-29557F8A6804}" type="pres">
      <dgm:prSet presAssocID="{1FC60BF1-0FC2-4433-8A20-26B96D36557D}" presName="spacing" presStyleCnt="0"/>
      <dgm:spPr/>
    </dgm:pt>
    <dgm:pt modelId="{1D814592-6252-46CD-829D-12385A0E5CB7}" type="pres">
      <dgm:prSet presAssocID="{E0BCDF42-7AEA-4FB2-86D9-E3372BCFD4CD}" presName="composite" presStyleCnt="0"/>
      <dgm:spPr/>
    </dgm:pt>
    <dgm:pt modelId="{3D29839E-98C3-4E7E-A9A8-467A23A7D994}" type="pres">
      <dgm:prSet presAssocID="{E0BCDF42-7AEA-4FB2-86D9-E3372BCFD4CD}" presName="imgShp" presStyleLbl="fgImgPlace1" presStyleIdx="4" presStyleCnt="5"/>
      <dgm:spPr/>
    </dgm:pt>
    <dgm:pt modelId="{373D40A0-D713-44FD-A790-76A5ED997560}" type="pres">
      <dgm:prSet presAssocID="{E0BCDF42-7AEA-4FB2-86D9-E3372BCFD4CD}" presName="txShp" presStyleLbl="node1" presStyleIdx="4" presStyleCnt="5">
        <dgm:presLayoutVars>
          <dgm:bulletEnabled val="1"/>
        </dgm:presLayoutVars>
      </dgm:prSet>
      <dgm:spPr/>
    </dgm:pt>
  </dgm:ptLst>
  <dgm:cxnLst>
    <dgm:cxn modelId="{BDF1180E-5119-42FC-BC6D-CEC23DCBD2AB}" srcId="{A4DFE3F6-1798-4E7C-BA34-34002EB31745}" destId="{14B567E4-8DEA-43B8-88AA-5DB2468D2086}" srcOrd="1" destOrd="0" parTransId="{C93B19DB-BDAC-47E3-BC02-795F99D086CE}" sibTransId="{1B93A137-195F-444C-A8FA-06CC7EA1810D}"/>
    <dgm:cxn modelId="{7FE80D0F-BE57-4531-BDEB-A5D96D8489E2}" type="presOf" srcId="{503C339F-78EE-47FC-BFEE-1271241C9D7F}" destId="{8D8A14FF-99C1-416C-A52E-467343920853}" srcOrd="0" destOrd="0" presId="urn:microsoft.com/office/officeart/2005/8/layout/vList3"/>
    <dgm:cxn modelId="{A2F3742C-595E-43C7-8111-C5FE1D409F13}" type="presOf" srcId="{14B567E4-8DEA-43B8-88AA-5DB2468D2086}" destId="{3D5DFDB3-7D07-44EA-A5C8-EE80379B0A01}" srcOrd="0" destOrd="0" presId="urn:microsoft.com/office/officeart/2005/8/layout/vList3"/>
    <dgm:cxn modelId="{77BD3064-D077-4F23-98E5-FAD5264C948C}" type="presOf" srcId="{89A77AFB-99B7-4904-BB4D-ED7EDCC22D50}" destId="{58938D97-5DA2-4D74-A48F-C99DC2844AAF}" srcOrd="0" destOrd="0" presId="urn:microsoft.com/office/officeart/2005/8/layout/vList3"/>
    <dgm:cxn modelId="{3AED9265-8FB5-4CAB-BD6F-D71BB9BB807F}" srcId="{A4DFE3F6-1798-4E7C-BA34-34002EB31745}" destId="{89A77AFB-99B7-4904-BB4D-ED7EDCC22D50}" srcOrd="3" destOrd="0" parTransId="{88671B42-484D-4262-9A5D-D88F381288DB}" sibTransId="{1FC60BF1-0FC2-4433-8A20-26B96D36557D}"/>
    <dgm:cxn modelId="{11450057-1ECA-417E-B50E-E2DF920D2CBB}" srcId="{A4DFE3F6-1798-4E7C-BA34-34002EB31745}" destId="{503C339F-78EE-47FC-BFEE-1271241C9D7F}" srcOrd="2" destOrd="0" parTransId="{A8565A80-A4E5-4063-8BA9-A6B69EAC874D}" sibTransId="{72B422D3-A1F4-4B67-991E-4D1D6F533F67}"/>
    <dgm:cxn modelId="{618BCC84-E1EA-4D1D-A896-BCCA7BC74979}" type="presOf" srcId="{E0BCDF42-7AEA-4FB2-86D9-E3372BCFD4CD}" destId="{373D40A0-D713-44FD-A790-76A5ED997560}" srcOrd="0" destOrd="0" presId="urn:microsoft.com/office/officeart/2005/8/layout/vList3"/>
    <dgm:cxn modelId="{E2CF658A-18DC-4C5D-8291-330413974DAA}" type="presOf" srcId="{A4DFE3F6-1798-4E7C-BA34-34002EB31745}" destId="{A40F7366-1747-4A07-8341-1DCCBD55F844}" srcOrd="0" destOrd="0" presId="urn:microsoft.com/office/officeart/2005/8/layout/vList3"/>
    <dgm:cxn modelId="{3DF09F96-701C-460B-AEE1-A763DAB2010C}" srcId="{A4DFE3F6-1798-4E7C-BA34-34002EB31745}" destId="{E0BCDF42-7AEA-4FB2-86D9-E3372BCFD4CD}" srcOrd="4" destOrd="0" parTransId="{94D792A7-B22E-46C0-928E-C0198E9867A5}" sibTransId="{F7660DC6-D71F-47C2-9227-7AF06C8A8EB8}"/>
    <dgm:cxn modelId="{E7D9D2BE-3F24-43C2-BB9D-868EC8A34429}" type="presOf" srcId="{ACC9F1E3-8363-4684-B562-2A2C9363D436}" destId="{D7554331-D594-4DDA-9120-2DA8B92FD170}" srcOrd="0" destOrd="0" presId="urn:microsoft.com/office/officeart/2005/8/layout/vList3"/>
    <dgm:cxn modelId="{CEAB0EC9-33AE-4F0B-8740-B059E95D6771}" srcId="{A4DFE3F6-1798-4E7C-BA34-34002EB31745}" destId="{ACC9F1E3-8363-4684-B562-2A2C9363D436}" srcOrd="0" destOrd="0" parTransId="{E24CE76E-33DC-4101-965C-DC760F61B08E}" sibTransId="{D18A4AF2-66E4-4331-AD4D-9A7AA04BFC58}"/>
    <dgm:cxn modelId="{D1D54E81-152F-461B-9E20-968F5C7A6F0D}" type="presParOf" srcId="{A40F7366-1747-4A07-8341-1DCCBD55F844}" destId="{BF1BB304-0462-4288-BCE8-27753EA29C7C}" srcOrd="0" destOrd="0" presId="urn:microsoft.com/office/officeart/2005/8/layout/vList3"/>
    <dgm:cxn modelId="{5D83056D-46A5-42E2-B019-8C0ADCBA6DCE}" type="presParOf" srcId="{BF1BB304-0462-4288-BCE8-27753EA29C7C}" destId="{2BA8C2BA-FA40-4FB7-A463-51231FC3CAA6}" srcOrd="0" destOrd="0" presId="urn:microsoft.com/office/officeart/2005/8/layout/vList3"/>
    <dgm:cxn modelId="{E448837A-3131-404C-BEF2-DB37F98789E3}" type="presParOf" srcId="{BF1BB304-0462-4288-BCE8-27753EA29C7C}" destId="{D7554331-D594-4DDA-9120-2DA8B92FD170}" srcOrd="1" destOrd="0" presId="urn:microsoft.com/office/officeart/2005/8/layout/vList3"/>
    <dgm:cxn modelId="{A5CBC56E-11CB-4AC7-A9EE-7A5A72913EA7}" type="presParOf" srcId="{A40F7366-1747-4A07-8341-1DCCBD55F844}" destId="{C4CCD19D-49A0-4F7F-8D97-2AA160CC314F}" srcOrd="1" destOrd="0" presId="urn:microsoft.com/office/officeart/2005/8/layout/vList3"/>
    <dgm:cxn modelId="{6C994970-CB29-4192-95B4-A7540C626B50}" type="presParOf" srcId="{A40F7366-1747-4A07-8341-1DCCBD55F844}" destId="{67BD3D36-8542-41D6-8C58-9AA902AA01EC}" srcOrd="2" destOrd="0" presId="urn:microsoft.com/office/officeart/2005/8/layout/vList3"/>
    <dgm:cxn modelId="{EC34FAA3-F4E8-4D31-B855-1F8B170C9951}" type="presParOf" srcId="{67BD3D36-8542-41D6-8C58-9AA902AA01EC}" destId="{E09B9D97-CC6C-455E-8424-394722FA1EF3}" srcOrd="0" destOrd="0" presId="urn:microsoft.com/office/officeart/2005/8/layout/vList3"/>
    <dgm:cxn modelId="{477DE524-F6FC-4160-952F-5348870E8FD5}" type="presParOf" srcId="{67BD3D36-8542-41D6-8C58-9AA902AA01EC}" destId="{3D5DFDB3-7D07-44EA-A5C8-EE80379B0A01}" srcOrd="1" destOrd="0" presId="urn:microsoft.com/office/officeart/2005/8/layout/vList3"/>
    <dgm:cxn modelId="{33740F77-BB5E-4CD7-AE75-44E1143130CA}" type="presParOf" srcId="{A40F7366-1747-4A07-8341-1DCCBD55F844}" destId="{5A424F28-FABF-4FD5-94A1-883391846ECA}" srcOrd="3" destOrd="0" presId="urn:microsoft.com/office/officeart/2005/8/layout/vList3"/>
    <dgm:cxn modelId="{AC5AEB7D-A798-4354-870F-A5E61CC1832E}" type="presParOf" srcId="{A40F7366-1747-4A07-8341-1DCCBD55F844}" destId="{59EEF714-49CC-4792-B806-1B3CEDDDA6E7}" srcOrd="4" destOrd="0" presId="urn:microsoft.com/office/officeart/2005/8/layout/vList3"/>
    <dgm:cxn modelId="{39F42F39-8790-45DB-99E6-7E9E55659382}" type="presParOf" srcId="{59EEF714-49CC-4792-B806-1B3CEDDDA6E7}" destId="{2D159919-2B7C-4499-AC49-F34A5EDCD620}" srcOrd="0" destOrd="0" presId="urn:microsoft.com/office/officeart/2005/8/layout/vList3"/>
    <dgm:cxn modelId="{F2E73539-F0BA-4643-B53B-C69D458E2FCD}" type="presParOf" srcId="{59EEF714-49CC-4792-B806-1B3CEDDDA6E7}" destId="{8D8A14FF-99C1-416C-A52E-467343920853}" srcOrd="1" destOrd="0" presId="urn:microsoft.com/office/officeart/2005/8/layout/vList3"/>
    <dgm:cxn modelId="{BE16A85E-2A13-4EBD-8B4B-5EA3ADE9983D}" type="presParOf" srcId="{A40F7366-1747-4A07-8341-1DCCBD55F844}" destId="{1E310EA5-EEC7-4F1D-9315-49D868D19980}" srcOrd="5" destOrd="0" presId="urn:microsoft.com/office/officeart/2005/8/layout/vList3"/>
    <dgm:cxn modelId="{B5C81EBD-298E-4136-8B16-160B5B581017}" type="presParOf" srcId="{A40F7366-1747-4A07-8341-1DCCBD55F844}" destId="{34433335-8E2C-4D05-B680-E6E0A69930AA}" srcOrd="6" destOrd="0" presId="urn:microsoft.com/office/officeart/2005/8/layout/vList3"/>
    <dgm:cxn modelId="{D70A1799-A480-4B13-85B4-057D142D4B83}" type="presParOf" srcId="{34433335-8E2C-4D05-B680-E6E0A69930AA}" destId="{29C1D202-A46C-402B-9D12-0D588AE53FEB}" srcOrd="0" destOrd="0" presId="urn:microsoft.com/office/officeart/2005/8/layout/vList3"/>
    <dgm:cxn modelId="{E846B444-E204-4CA9-9A54-6E0604EDCC07}" type="presParOf" srcId="{34433335-8E2C-4D05-B680-E6E0A69930AA}" destId="{58938D97-5DA2-4D74-A48F-C99DC2844AAF}" srcOrd="1" destOrd="0" presId="urn:microsoft.com/office/officeart/2005/8/layout/vList3"/>
    <dgm:cxn modelId="{26B6B851-921D-4768-B515-921D8C126DD6}" type="presParOf" srcId="{A40F7366-1747-4A07-8341-1DCCBD55F844}" destId="{570F5A86-6843-488E-9DD6-29557F8A6804}" srcOrd="7" destOrd="0" presId="urn:microsoft.com/office/officeart/2005/8/layout/vList3"/>
    <dgm:cxn modelId="{6F494950-1AF3-43DC-813B-4FD2E93CCCE5}" type="presParOf" srcId="{A40F7366-1747-4A07-8341-1DCCBD55F844}" destId="{1D814592-6252-46CD-829D-12385A0E5CB7}" srcOrd="8" destOrd="0" presId="urn:microsoft.com/office/officeart/2005/8/layout/vList3"/>
    <dgm:cxn modelId="{51B14ABA-BED0-4C5E-B61C-40460AF11054}" type="presParOf" srcId="{1D814592-6252-46CD-829D-12385A0E5CB7}" destId="{3D29839E-98C3-4E7E-A9A8-467A23A7D994}" srcOrd="0" destOrd="0" presId="urn:microsoft.com/office/officeart/2005/8/layout/vList3"/>
    <dgm:cxn modelId="{46BB5031-5E3A-4E46-B0AE-82670661D89E}" type="presParOf" srcId="{1D814592-6252-46CD-829D-12385A0E5CB7}" destId="{373D40A0-D713-44FD-A790-76A5ED99756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E4CE10B-7AEB-4F80-BE1E-76E2D1CE14CE}" type="doc">
      <dgm:prSet loTypeId="urn:microsoft.com/office/officeart/2005/8/layout/vList4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sk-SK"/>
        </a:p>
      </dgm:t>
    </dgm:pt>
    <dgm:pt modelId="{DCE0061C-66F6-40F2-9DDC-62AED57CEE44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en-US" noProof="0" dirty="0">
              <a:latin typeface="Proxima Nova Extrabold" panose="02000506030000020004"/>
            </a:rPr>
            <a:t>Financial</a:t>
          </a:r>
          <a:r>
            <a:rPr lang="sk-SK" dirty="0"/>
            <a:t> </a:t>
          </a:r>
          <a:r>
            <a:rPr lang="en-US" noProof="0" dirty="0">
              <a:latin typeface="Proxima Nova Extrabold" panose="02000506030000020004"/>
            </a:rPr>
            <a:t>capital</a:t>
          </a:r>
        </a:p>
      </dgm:t>
    </dgm:pt>
    <dgm:pt modelId="{1F0B9490-3303-462B-BB6B-2BD8C2C02F4B}" type="parTrans" cxnId="{FB1B0A0E-015F-43B0-9312-3C7C065B3922}">
      <dgm:prSet/>
      <dgm:spPr/>
      <dgm:t>
        <a:bodyPr/>
        <a:lstStyle/>
        <a:p>
          <a:endParaRPr lang="sk-SK"/>
        </a:p>
      </dgm:t>
    </dgm:pt>
    <dgm:pt modelId="{EEAAD9F4-0A5F-4F98-ACAA-EBC2B6773577}" type="sibTrans" cxnId="{FB1B0A0E-015F-43B0-9312-3C7C065B3922}">
      <dgm:prSet/>
      <dgm:spPr/>
      <dgm:t>
        <a:bodyPr/>
        <a:lstStyle/>
        <a:p>
          <a:endParaRPr lang="sk-SK"/>
        </a:p>
      </dgm:t>
    </dgm:pt>
    <dgm:pt modelId="{BFC2F45B-F684-4E2E-B24E-EB69138D95A5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en-US" noProof="0" dirty="0">
              <a:latin typeface="Proxima Nova Extrabold" panose="02000506030000020004"/>
            </a:rPr>
            <a:t>Human capital</a:t>
          </a:r>
        </a:p>
      </dgm:t>
    </dgm:pt>
    <dgm:pt modelId="{D053F8B5-9519-44E6-AD95-103723CD53D1}" type="parTrans" cxnId="{334DC860-9CD8-48F9-9D59-43D492CA63CE}">
      <dgm:prSet/>
      <dgm:spPr/>
      <dgm:t>
        <a:bodyPr/>
        <a:lstStyle/>
        <a:p>
          <a:endParaRPr lang="sk-SK"/>
        </a:p>
      </dgm:t>
    </dgm:pt>
    <dgm:pt modelId="{C7BBB619-34A4-4A77-9871-74BEB4F4B10B}" type="sibTrans" cxnId="{334DC860-9CD8-48F9-9D59-43D492CA63CE}">
      <dgm:prSet/>
      <dgm:spPr/>
      <dgm:t>
        <a:bodyPr/>
        <a:lstStyle/>
        <a:p>
          <a:endParaRPr lang="sk-SK"/>
        </a:p>
      </dgm:t>
    </dgm:pt>
    <dgm:pt modelId="{F15C3B96-7018-441E-955D-28E20A5FDB4B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en-US" noProof="0" dirty="0">
              <a:latin typeface="Proxima Nova Extrabold" panose="02000506030000020004"/>
            </a:rPr>
            <a:t>Regulatory framework</a:t>
          </a:r>
        </a:p>
      </dgm:t>
    </dgm:pt>
    <dgm:pt modelId="{52750081-F5E0-434A-9DFD-E0BF8CF7F6BB}" type="parTrans" cxnId="{CA473CEF-30BF-445C-BFB2-E95736EAB1D8}">
      <dgm:prSet/>
      <dgm:spPr/>
      <dgm:t>
        <a:bodyPr/>
        <a:lstStyle/>
        <a:p>
          <a:endParaRPr lang="sk-SK"/>
        </a:p>
      </dgm:t>
    </dgm:pt>
    <dgm:pt modelId="{CDF0CE03-C00C-45D0-9B1F-7B538616A030}" type="sibTrans" cxnId="{CA473CEF-30BF-445C-BFB2-E95736EAB1D8}">
      <dgm:prSet/>
      <dgm:spPr/>
      <dgm:t>
        <a:bodyPr/>
        <a:lstStyle/>
        <a:p>
          <a:endParaRPr lang="sk-SK"/>
        </a:p>
      </dgm:t>
    </dgm:pt>
    <dgm:pt modelId="{3C1C3B7E-AC59-4632-AB01-354CD228E0D2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en-US" noProof="0" dirty="0">
              <a:latin typeface="Proxima Nova Extrabold" panose="02000506030000020004"/>
            </a:rPr>
            <a:t>Support systems &amp; culture</a:t>
          </a:r>
        </a:p>
      </dgm:t>
    </dgm:pt>
    <dgm:pt modelId="{A0AA608A-D91B-4DED-945F-DCE3361E84AB}" type="parTrans" cxnId="{2F64241A-8094-4862-9BC0-200B4C20D6ED}">
      <dgm:prSet/>
      <dgm:spPr/>
      <dgm:t>
        <a:bodyPr/>
        <a:lstStyle/>
        <a:p>
          <a:endParaRPr lang="sk-SK"/>
        </a:p>
      </dgm:t>
    </dgm:pt>
    <dgm:pt modelId="{CCA93909-35F3-41A0-B151-33F6AF12856E}" type="sibTrans" cxnId="{2F64241A-8094-4862-9BC0-200B4C20D6ED}">
      <dgm:prSet/>
      <dgm:spPr/>
      <dgm:t>
        <a:bodyPr/>
        <a:lstStyle/>
        <a:p>
          <a:endParaRPr lang="sk-SK"/>
        </a:p>
      </dgm:t>
    </dgm:pt>
    <dgm:pt modelId="{4F4AEE5F-1C11-4E1F-B619-93F07E4224F3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en-US" noProof="0" dirty="0">
              <a:latin typeface="Proxima Nova Extrabold" panose="02000506030000020004"/>
            </a:rPr>
            <a:t>Markets</a:t>
          </a:r>
        </a:p>
      </dgm:t>
    </dgm:pt>
    <dgm:pt modelId="{F95CE8DC-83E9-4300-A8D5-1D9A05DD8972}" type="parTrans" cxnId="{1D2D16EB-66E9-41C8-968E-6C587D15BEF1}">
      <dgm:prSet/>
      <dgm:spPr/>
      <dgm:t>
        <a:bodyPr/>
        <a:lstStyle/>
        <a:p>
          <a:endParaRPr lang="en-US"/>
        </a:p>
      </dgm:t>
    </dgm:pt>
    <dgm:pt modelId="{24088E13-C31C-4E07-8BCF-2C1AADD43CFC}" type="sibTrans" cxnId="{1D2D16EB-66E9-41C8-968E-6C587D15BEF1}">
      <dgm:prSet/>
      <dgm:spPr/>
      <dgm:t>
        <a:bodyPr/>
        <a:lstStyle/>
        <a:p>
          <a:endParaRPr lang="en-US"/>
        </a:p>
      </dgm:t>
    </dgm:pt>
    <dgm:pt modelId="{9FC402B5-7B0E-4136-8D1C-33DE3F238655}" type="pres">
      <dgm:prSet presAssocID="{5E4CE10B-7AEB-4F80-BE1E-76E2D1CE14CE}" presName="linear" presStyleCnt="0">
        <dgm:presLayoutVars>
          <dgm:dir/>
          <dgm:resizeHandles val="exact"/>
        </dgm:presLayoutVars>
      </dgm:prSet>
      <dgm:spPr/>
    </dgm:pt>
    <dgm:pt modelId="{843E3CC9-42BD-4DAB-9B63-44BBAB0E9BE3}" type="pres">
      <dgm:prSet presAssocID="{DCE0061C-66F6-40F2-9DDC-62AED57CEE44}" presName="comp" presStyleCnt="0"/>
      <dgm:spPr/>
    </dgm:pt>
    <dgm:pt modelId="{256895F3-683C-4833-8A18-2B60B6FD6232}" type="pres">
      <dgm:prSet presAssocID="{DCE0061C-66F6-40F2-9DDC-62AED57CEE44}" presName="box" presStyleLbl="node1" presStyleIdx="0" presStyleCnt="5"/>
      <dgm:spPr/>
    </dgm:pt>
    <dgm:pt modelId="{E4D0D788-1896-47BB-888F-8FAFEF164588}" type="pres">
      <dgm:prSet presAssocID="{DCE0061C-66F6-40F2-9DDC-62AED57CEE44}" presName="img" presStyleLbl="fgImgPlace1" presStyleIdx="0" presStyleCnt="5" custScaleX="43953" custLinFactNeighborX="-23336" custLinFactNeighborY="-1547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7000" b="-7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ilantropia výplň plnou farbou"/>
        </a:ext>
      </dgm:extLst>
    </dgm:pt>
    <dgm:pt modelId="{4FEB599D-06EA-4B87-9CBF-22C47B4B869D}" type="pres">
      <dgm:prSet presAssocID="{DCE0061C-66F6-40F2-9DDC-62AED57CEE44}" presName="text" presStyleLbl="node1" presStyleIdx="0" presStyleCnt="5">
        <dgm:presLayoutVars>
          <dgm:bulletEnabled val="1"/>
        </dgm:presLayoutVars>
      </dgm:prSet>
      <dgm:spPr/>
    </dgm:pt>
    <dgm:pt modelId="{366B44F1-1ECA-44FC-B260-FF862F4D312C}" type="pres">
      <dgm:prSet presAssocID="{EEAAD9F4-0A5F-4F98-ACAA-EBC2B6773577}" presName="spacer" presStyleCnt="0"/>
      <dgm:spPr/>
    </dgm:pt>
    <dgm:pt modelId="{178474C5-6544-4742-AF2C-04EA8BCE11D4}" type="pres">
      <dgm:prSet presAssocID="{BFC2F45B-F684-4E2E-B24E-EB69138D95A5}" presName="comp" presStyleCnt="0"/>
      <dgm:spPr/>
    </dgm:pt>
    <dgm:pt modelId="{32718815-A26F-43F6-8210-1681B0D0462D}" type="pres">
      <dgm:prSet presAssocID="{BFC2F45B-F684-4E2E-B24E-EB69138D95A5}" presName="box" presStyleLbl="node1" presStyleIdx="1" presStyleCnt="5"/>
      <dgm:spPr/>
    </dgm:pt>
    <dgm:pt modelId="{78C4D217-9388-4DB9-9DFE-30CB3EB30D61}" type="pres">
      <dgm:prSet presAssocID="{BFC2F45B-F684-4E2E-B24E-EB69138D95A5}" presName="img" presStyleLbl="fgImgPlace1" presStyleIdx="1" presStyleCnt="5" custScaleX="45137" custLinFactNeighborX="-22744" custLinFactNeighborY="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5000" b="-1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storming výplň plnou farbou"/>
        </a:ext>
      </dgm:extLst>
    </dgm:pt>
    <dgm:pt modelId="{0F3178A3-2451-4D76-9A0E-26FFD41D5ABD}" type="pres">
      <dgm:prSet presAssocID="{BFC2F45B-F684-4E2E-B24E-EB69138D95A5}" presName="text" presStyleLbl="node1" presStyleIdx="1" presStyleCnt="5">
        <dgm:presLayoutVars>
          <dgm:bulletEnabled val="1"/>
        </dgm:presLayoutVars>
      </dgm:prSet>
      <dgm:spPr/>
    </dgm:pt>
    <dgm:pt modelId="{C0EABE2B-C3F1-4607-8A36-D4B6FBABC704}" type="pres">
      <dgm:prSet presAssocID="{C7BBB619-34A4-4A77-9871-74BEB4F4B10B}" presName="spacer" presStyleCnt="0"/>
      <dgm:spPr/>
    </dgm:pt>
    <dgm:pt modelId="{EE391069-64CB-4C2F-914D-BBAD00959DB5}" type="pres">
      <dgm:prSet presAssocID="{4F4AEE5F-1C11-4E1F-B619-93F07E4224F3}" presName="comp" presStyleCnt="0"/>
      <dgm:spPr/>
    </dgm:pt>
    <dgm:pt modelId="{1E806AAC-BF9D-4F13-9076-508B2D1077C0}" type="pres">
      <dgm:prSet presAssocID="{4F4AEE5F-1C11-4E1F-B619-93F07E4224F3}" presName="box" presStyleLbl="node1" presStyleIdx="2" presStyleCnt="5"/>
      <dgm:spPr/>
    </dgm:pt>
    <dgm:pt modelId="{A9D8D7B2-17C7-461C-A12F-00A81115C70B}" type="pres">
      <dgm:prSet presAssocID="{4F4AEE5F-1C11-4E1F-B619-93F07E4224F3}" presName="img" presStyleLbl="fgImgPlace1" presStyleIdx="2" presStyleCnt="5" custFlipHor="1" custScaleX="45768" custLinFactNeighborX="-22308" custLinFactNeighborY="-1395"/>
      <dgm:spPr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24000" b="-24000"/>
          </a:stretch>
        </a:blipFill>
        <a:ln>
          <a:noFill/>
        </a:ln>
      </dgm:spPr>
    </dgm:pt>
    <dgm:pt modelId="{F528CE91-53FE-4A98-87BF-16ABE6B991B5}" type="pres">
      <dgm:prSet presAssocID="{4F4AEE5F-1C11-4E1F-B619-93F07E4224F3}" presName="text" presStyleLbl="node1" presStyleIdx="2" presStyleCnt="5">
        <dgm:presLayoutVars>
          <dgm:bulletEnabled val="1"/>
        </dgm:presLayoutVars>
      </dgm:prSet>
      <dgm:spPr/>
    </dgm:pt>
    <dgm:pt modelId="{3F1A2C41-E951-4F6A-8721-758B1F320F60}" type="pres">
      <dgm:prSet presAssocID="{24088E13-C31C-4E07-8BCF-2C1AADD43CFC}" presName="spacer" presStyleCnt="0"/>
      <dgm:spPr/>
    </dgm:pt>
    <dgm:pt modelId="{8BB28D11-4058-4BF4-96ED-EC5A6C07907E}" type="pres">
      <dgm:prSet presAssocID="{F15C3B96-7018-441E-955D-28E20A5FDB4B}" presName="comp" presStyleCnt="0"/>
      <dgm:spPr/>
    </dgm:pt>
    <dgm:pt modelId="{3BAABEEE-76AD-4572-B846-8E585BD536DB}" type="pres">
      <dgm:prSet presAssocID="{F15C3B96-7018-441E-955D-28E20A5FDB4B}" presName="box" presStyleLbl="node1" presStyleIdx="3" presStyleCnt="5" custLinFactNeighborX="-20002"/>
      <dgm:spPr/>
    </dgm:pt>
    <dgm:pt modelId="{E633E7C7-EF72-444D-B38F-65FDB8C2813F}" type="pres">
      <dgm:prSet presAssocID="{F15C3B96-7018-441E-955D-28E20A5FDB4B}" presName="img" presStyleLbl="fgImgPlace1" presStyleIdx="3" presStyleCnt="5" custScaleX="45137" custLinFactNeighborX="-2274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9000" b="-9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Piktogram, označené výplň plnou farbou"/>
        </a:ext>
      </dgm:extLst>
    </dgm:pt>
    <dgm:pt modelId="{49F4274B-03B7-4608-A4D8-4B1693644798}" type="pres">
      <dgm:prSet presAssocID="{F15C3B96-7018-441E-955D-28E20A5FDB4B}" presName="text" presStyleLbl="node1" presStyleIdx="3" presStyleCnt="5">
        <dgm:presLayoutVars>
          <dgm:bulletEnabled val="1"/>
        </dgm:presLayoutVars>
      </dgm:prSet>
      <dgm:spPr/>
    </dgm:pt>
    <dgm:pt modelId="{358086B5-5988-4DAF-B99A-6EF1E55C735E}" type="pres">
      <dgm:prSet presAssocID="{CDF0CE03-C00C-45D0-9B1F-7B538616A030}" presName="spacer" presStyleCnt="0"/>
      <dgm:spPr/>
    </dgm:pt>
    <dgm:pt modelId="{A52CF405-94C0-4C14-81AD-03E47EC34298}" type="pres">
      <dgm:prSet presAssocID="{3C1C3B7E-AC59-4632-AB01-354CD228E0D2}" presName="comp" presStyleCnt="0"/>
      <dgm:spPr/>
    </dgm:pt>
    <dgm:pt modelId="{A1962A50-D92E-48E2-B4C8-3AAC462F8C94}" type="pres">
      <dgm:prSet presAssocID="{3C1C3B7E-AC59-4632-AB01-354CD228E0D2}" presName="box" presStyleLbl="node1" presStyleIdx="4" presStyleCnt="5"/>
      <dgm:spPr/>
    </dgm:pt>
    <dgm:pt modelId="{2FCC299C-9FA5-4A72-B5C4-A5AF7E18B8A9}" type="pres">
      <dgm:prSet presAssocID="{3C1C3B7E-AC59-4632-AB01-354CD228E0D2}" presName="img" presStyleLbl="fgImgPlace1" presStyleIdx="4" presStyleCnt="5" custScaleX="49871" custLinFactNeighborX="-20377" custLinFactNeighborY="-539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 t="-15000" b="-15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kupinový úspech výplň plnou farbou"/>
        </a:ext>
      </dgm:extLst>
    </dgm:pt>
    <dgm:pt modelId="{19AB3806-8013-4991-BE92-95D5C9D83671}" type="pres">
      <dgm:prSet presAssocID="{3C1C3B7E-AC59-4632-AB01-354CD228E0D2}" presName="text" presStyleLbl="node1" presStyleIdx="4" presStyleCnt="5">
        <dgm:presLayoutVars>
          <dgm:bulletEnabled val="1"/>
        </dgm:presLayoutVars>
      </dgm:prSet>
      <dgm:spPr/>
    </dgm:pt>
  </dgm:ptLst>
  <dgm:cxnLst>
    <dgm:cxn modelId="{FB1B0A0E-015F-43B0-9312-3C7C065B3922}" srcId="{5E4CE10B-7AEB-4F80-BE1E-76E2D1CE14CE}" destId="{DCE0061C-66F6-40F2-9DDC-62AED57CEE44}" srcOrd="0" destOrd="0" parTransId="{1F0B9490-3303-462B-BB6B-2BD8C2C02F4B}" sibTransId="{EEAAD9F4-0A5F-4F98-ACAA-EBC2B6773577}"/>
    <dgm:cxn modelId="{9610F212-92E3-4EC9-88B7-03920F13D84E}" type="presOf" srcId="{5E4CE10B-7AEB-4F80-BE1E-76E2D1CE14CE}" destId="{9FC402B5-7B0E-4136-8D1C-33DE3F238655}" srcOrd="0" destOrd="0" presId="urn:microsoft.com/office/officeart/2005/8/layout/vList4"/>
    <dgm:cxn modelId="{DEA81716-5779-4238-B37E-F17229040ADB}" type="presOf" srcId="{BFC2F45B-F684-4E2E-B24E-EB69138D95A5}" destId="{32718815-A26F-43F6-8210-1681B0D0462D}" srcOrd="0" destOrd="0" presId="urn:microsoft.com/office/officeart/2005/8/layout/vList4"/>
    <dgm:cxn modelId="{2F64241A-8094-4862-9BC0-200B4C20D6ED}" srcId="{5E4CE10B-7AEB-4F80-BE1E-76E2D1CE14CE}" destId="{3C1C3B7E-AC59-4632-AB01-354CD228E0D2}" srcOrd="4" destOrd="0" parTransId="{A0AA608A-D91B-4DED-945F-DCE3361E84AB}" sibTransId="{CCA93909-35F3-41A0-B151-33F6AF12856E}"/>
    <dgm:cxn modelId="{43E1091F-3ACB-4C73-AAE6-F57AE04A5151}" type="presOf" srcId="{3C1C3B7E-AC59-4632-AB01-354CD228E0D2}" destId="{19AB3806-8013-4991-BE92-95D5C9D83671}" srcOrd="1" destOrd="0" presId="urn:microsoft.com/office/officeart/2005/8/layout/vList4"/>
    <dgm:cxn modelId="{B94AB623-120E-408B-A9E9-C0B8ECAF833F}" type="presOf" srcId="{BFC2F45B-F684-4E2E-B24E-EB69138D95A5}" destId="{0F3178A3-2451-4D76-9A0E-26FFD41D5ABD}" srcOrd="1" destOrd="0" presId="urn:microsoft.com/office/officeart/2005/8/layout/vList4"/>
    <dgm:cxn modelId="{334DC860-9CD8-48F9-9D59-43D492CA63CE}" srcId="{5E4CE10B-7AEB-4F80-BE1E-76E2D1CE14CE}" destId="{BFC2F45B-F684-4E2E-B24E-EB69138D95A5}" srcOrd="1" destOrd="0" parTransId="{D053F8B5-9519-44E6-AD95-103723CD53D1}" sibTransId="{C7BBB619-34A4-4A77-9871-74BEB4F4B10B}"/>
    <dgm:cxn modelId="{8646CE53-97CF-4E0C-8C38-D53D2C851DD4}" type="presOf" srcId="{DCE0061C-66F6-40F2-9DDC-62AED57CEE44}" destId="{4FEB599D-06EA-4B87-9CBF-22C47B4B869D}" srcOrd="1" destOrd="0" presId="urn:microsoft.com/office/officeart/2005/8/layout/vList4"/>
    <dgm:cxn modelId="{95505054-0BCA-46C8-A470-95BAA4EAB51E}" type="presOf" srcId="{F15C3B96-7018-441E-955D-28E20A5FDB4B}" destId="{49F4274B-03B7-4608-A4D8-4B1693644798}" srcOrd="1" destOrd="0" presId="urn:microsoft.com/office/officeart/2005/8/layout/vList4"/>
    <dgm:cxn modelId="{43DE8187-FC9A-49BB-9DE8-DFE9C1EFC921}" type="presOf" srcId="{4F4AEE5F-1C11-4E1F-B619-93F07E4224F3}" destId="{1E806AAC-BF9D-4F13-9076-508B2D1077C0}" srcOrd="0" destOrd="0" presId="urn:microsoft.com/office/officeart/2005/8/layout/vList4"/>
    <dgm:cxn modelId="{5DFBD8DB-28AA-4995-98E4-AC95565D893A}" type="presOf" srcId="{4F4AEE5F-1C11-4E1F-B619-93F07E4224F3}" destId="{F528CE91-53FE-4A98-87BF-16ABE6B991B5}" srcOrd="1" destOrd="0" presId="urn:microsoft.com/office/officeart/2005/8/layout/vList4"/>
    <dgm:cxn modelId="{EC74AFDC-0222-43FB-A3EA-8825F5085D0A}" type="presOf" srcId="{3C1C3B7E-AC59-4632-AB01-354CD228E0D2}" destId="{A1962A50-D92E-48E2-B4C8-3AAC462F8C94}" srcOrd="0" destOrd="0" presId="urn:microsoft.com/office/officeart/2005/8/layout/vList4"/>
    <dgm:cxn modelId="{1D2D16EB-66E9-41C8-968E-6C587D15BEF1}" srcId="{5E4CE10B-7AEB-4F80-BE1E-76E2D1CE14CE}" destId="{4F4AEE5F-1C11-4E1F-B619-93F07E4224F3}" srcOrd="2" destOrd="0" parTransId="{F95CE8DC-83E9-4300-A8D5-1D9A05DD8972}" sibTransId="{24088E13-C31C-4E07-8BCF-2C1AADD43CFC}"/>
    <dgm:cxn modelId="{CA473CEF-30BF-445C-BFB2-E95736EAB1D8}" srcId="{5E4CE10B-7AEB-4F80-BE1E-76E2D1CE14CE}" destId="{F15C3B96-7018-441E-955D-28E20A5FDB4B}" srcOrd="3" destOrd="0" parTransId="{52750081-F5E0-434A-9DFD-E0BF8CF7F6BB}" sibTransId="{CDF0CE03-C00C-45D0-9B1F-7B538616A030}"/>
    <dgm:cxn modelId="{79D2ACEF-1971-4207-99A5-ACC1201A66B6}" type="presOf" srcId="{DCE0061C-66F6-40F2-9DDC-62AED57CEE44}" destId="{256895F3-683C-4833-8A18-2B60B6FD6232}" srcOrd="0" destOrd="0" presId="urn:microsoft.com/office/officeart/2005/8/layout/vList4"/>
    <dgm:cxn modelId="{D3D24CF1-6DA4-4AEA-BBC5-619C94802F76}" type="presOf" srcId="{F15C3B96-7018-441E-955D-28E20A5FDB4B}" destId="{3BAABEEE-76AD-4572-B846-8E585BD536DB}" srcOrd="0" destOrd="0" presId="urn:microsoft.com/office/officeart/2005/8/layout/vList4"/>
    <dgm:cxn modelId="{377F826D-2A83-4465-80D8-5FF40CFE1CDA}" type="presParOf" srcId="{9FC402B5-7B0E-4136-8D1C-33DE3F238655}" destId="{843E3CC9-42BD-4DAB-9B63-44BBAB0E9BE3}" srcOrd="0" destOrd="0" presId="urn:microsoft.com/office/officeart/2005/8/layout/vList4"/>
    <dgm:cxn modelId="{0221759E-46A1-489C-8860-D59EAA8A2CF3}" type="presParOf" srcId="{843E3CC9-42BD-4DAB-9B63-44BBAB0E9BE3}" destId="{256895F3-683C-4833-8A18-2B60B6FD6232}" srcOrd="0" destOrd="0" presId="urn:microsoft.com/office/officeart/2005/8/layout/vList4"/>
    <dgm:cxn modelId="{086D11C5-A18A-49AB-82E7-32156E2CE0AA}" type="presParOf" srcId="{843E3CC9-42BD-4DAB-9B63-44BBAB0E9BE3}" destId="{E4D0D788-1896-47BB-888F-8FAFEF164588}" srcOrd="1" destOrd="0" presId="urn:microsoft.com/office/officeart/2005/8/layout/vList4"/>
    <dgm:cxn modelId="{1E0BDA6F-5371-498E-9C50-DFF78BB9C5E9}" type="presParOf" srcId="{843E3CC9-42BD-4DAB-9B63-44BBAB0E9BE3}" destId="{4FEB599D-06EA-4B87-9CBF-22C47B4B869D}" srcOrd="2" destOrd="0" presId="urn:microsoft.com/office/officeart/2005/8/layout/vList4"/>
    <dgm:cxn modelId="{FC7C6260-7A64-4297-B7F7-1352C9CEA5A5}" type="presParOf" srcId="{9FC402B5-7B0E-4136-8D1C-33DE3F238655}" destId="{366B44F1-1ECA-44FC-B260-FF862F4D312C}" srcOrd="1" destOrd="0" presId="urn:microsoft.com/office/officeart/2005/8/layout/vList4"/>
    <dgm:cxn modelId="{BB482799-30E7-4C1F-A58E-A5825BED9005}" type="presParOf" srcId="{9FC402B5-7B0E-4136-8D1C-33DE3F238655}" destId="{178474C5-6544-4742-AF2C-04EA8BCE11D4}" srcOrd="2" destOrd="0" presId="urn:microsoft.com/office/officeart/2005/8/layout/vList4"/>
    <dgm:cxn modelId="{6F382C3E-849D-48E8-965D-B78443423FDA}" type="presParOf" srcId="{178474C5-6544-4742-AF2C-04EA8BCE11D4}" destId="{32718815-A26F-43F6-8210-1681B0D0462D}" srcOrd="0" destOrd="0" presId="urn:microsoft.com/office/officeart/2005/8/layout/vList4"/>
    <dgm:cxn modelId="{93E359B8-1835-49EE-B849-C3FB004FA153}" type="presParOf" srcId="{178474C5-6544-4742-AF2C-04EA8BCE11D4}" destId="{78C4D217-9388-4DB9-9DFE-30CB3EB30D61}" srcOrd="1" destOrd="0" presId="urn:microsoft.com/office/officeart/2005/8/layout/vList4"/>
    <dgm:cxn modelId="{20683A4C-2E45-41E1-933A-A146EB4E292B}" type="presParOf" srcId="{178474C5-6544-4742-AF2C-04EA8BCE11D4}" destId="{0F3178A3-2451-4D76-9A0E-26FFD41D5ABD}" srcOrd="2" destOrd="0" presId="urn:microsoft.com/office/officeart/2005/8/layout/vList4"/>
    <dgm:cxn modelId="{25A88CC6-9EEC-4987-ABBF-D4B3C8C7D0DA}" type="presParOf" srcId="{9FC402B5-7B0E-4136-8D1C-33DE3F238655}" destId="{C0EABE2B-C3F1-4607-8A36-D4B6FBABC704}" srcOrd="3" destOrd="0" presId="urn:microsoft.com/office/officeart/2005/8/layout/vList4"/>
    <dgm:cxn modelId="{82078AE6-79CD-4BF3-A45B-5A128FECCCC5}" type="presParOf" srcId="{9FC402B5-7B0E-4136-8D1C-33DE3F238655}" destId="{EE391069-64CB-4C2F-914D-BBAD00959DB5}" srcOrd="4" destOrd="0" presId="urn:microsoft.com/office/officeart/2005/8/layout/vList4"/>
    <dgm:cxn modelId="{9D3BC184-7C2E-4E25-BD8E-A70075F6839C}" type="presParOf" srcId="{EE391069-64CB-4C2F-914D-BBAD00959DB5}" destId="{1E806AAC-BF9D-4F13-9076-508B2D1077C0}" srcOrd="0" destOrd="0" presId="urn:microsoft.com/office/officeart/2005/8/layout/vList4"/>
    <dgm:cxn modelId="{AC2B2E2B-EC8A-488D-BBB2-4F4483189DFF}" type="presParOf" srcId="{EE391069-64CB-4C2F-914D-BBAD00959DB5}" destId="{A9D8D7B2-17C7-461C-A12F-00A81115C70B}" srcOrd="1" destOrd="0" presId="urn:microsoft.com/office/officeart/2005/8/layout/vList4"/>
    <dgm:cxn modelId="{1CC1EFAE-7028-45A0-9A92-9519884FE477}" type="presParOf" srcId="{EE391069-64CB-4C2F-914D-BBAD00959DB5}" destId="{F528CE91-53FE-4A98-87BF-16ABE6B991B5}" srcOrd="2" destOrd="0" presId="urn:microsoft.com/office/officeart/2005/8/layout/vList4"/>
    <dgm:cxn modelId="{F737D59D-B7EB-4BC4-A203-8BDE7BD9F92A}" type="presParOf" srcId="{9FC402B5-7B0E-4136-8D1C-33DE3F238655}" destId="{3F1A2C41-E951-4F6A-8721-758B1F320F60}" srcOrd="5" destOrd="0" presId="urn:microsoft.com/office/officeart/2005/8/layout/vList4"/>
    <dgm:cxn modelId="{845752AD-C2B5-4D2A-AD41-C3575935FB8A}" type="presParOf" srcId="{9FC402B5-7B0E-4136-8D1C-33DE3F238655}" destId="{8BB28D11-4058-4BF4-96ED-EC5A6C07907E}" srcOrd="6" destOrd="0" presId="urn:microsoft.com/office/officeart/2005/8/layout/vList4"/>
    <dgm:cxn modelId="{2123441C-2EC8-4744-8476-237A2FEE0CA4}" type="presParOf" srcId="{8BB28D11-4058-4BF4-96ED-EC5A6C07907E}" destId="{3BAABEEE-76AD-4572-B846-8E585BD536DB}" srcOrd="0" destOrd="0" presId="urn:microsoft.com/office/officeart/2005/8/layout/vList4"/>
    <dgm:cxn modelId="{9983517F-E309-4A83-9BD4-2D3B090D53CA}" type="presParOf" srcId="{8BB28D11-4058-4BF4-96ED-EC5A6C07907E}" destId="{E633E7C7-EF72-444D-B38F-65FDB8C2813F}" srcOrd="1" destOrd="0" presId="urn:microsoft.com/office/officeart/2005/8/layout/vList4"/>
    <dgm:cxn modelId="{D19AF05B-CE0D-421B-8877-08004E3BA049}" type="presParOf" srcId="{8BB28D11-4058-4BF4-96ED-EC5A6C07907E}" destId="{49F4274B-03B7-4608-A4D8-4B1693644798}" srcOrd="2" destOrd="0" presId="urn:microsoft.com/office/officeart/2005/8/layout/vList4"/>
    <dgm:cxn modelId="{4A1B3B70-BF1E-4E48-AAC7-9355452C25EB}" type="presParOf" srcId="{9FC402B5-7B0E-4136-8D1C-33DE3F238655}" destId="{358086B5-5988-4DAF-B99A-6EF1E55C735E}" srcOrd="7" destOrd="0" presId="urn:microsoft.com/office/officeart/2005/8/layout/vList4"/>
    <dgm:cxn modelId="{7230A173-9E60-43B9-8A3E-2FD230467218}" type="presParOf" srcId="{9FC402B5-7B0E-4136-8D1C-33DE3F238655}" destId="{A52CF405-94C0-4C14-81AD-03E47EC34298}" srcOrd="8" destOrd="0" presId="urn:microsoft.com/office/officeart/2005/8/layout/vList4"/>
    <dgm:cxn modelId="{3D0B49BD-8644-42D0-85E3-DCBC6C926EA6}" type="presParOf" srcId="{A52CF405-94C0-4C14-81AD-03E47EC34298}" destId="{A1962A50-D92E-48E2-B4C8-3AAC462F8C94}" srcOrd="0" destOrd="0" presId="urn:microsoft.com/office/officeart/2005/8/layout/vList4"/>
    <dgm:cxn modelId="{3CA90FDB-3916-4C50-AC9C-2A2678EFCDEC}" type="presParOf" srcId="{A52CF405-94C0-4C14-81AD-03E47EC34298}" destId="{2FCC299C-9FA5-4A72-B5C4-A5AF7E18B8A9}" srcOrd="1" destOrd="0" presId="urn:microsoft.com/office/officeart/2005/8/layout/vList4"/>
    <dgm:cxn modelId="{C7C80ECB-9165-4231-811A-281C93631318}" type="presParOf" srcId="{A52CF405-94C0-4C14-81AD-03E47EC34298}" destId="{19AB3806-8013-4991-BE92-95D5C9D83671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4CE10B-7AEB-4F80-BE1E-76E2D1CE14CE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sk-SK"/>
        </a:p>
      </dgm:t>
    </dgm:pt>
    <dgm:pt modelId="{DCE0061C-66F6-40F2-9DDC-62AED57CEE44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en-US" sz="1700" noProof="0" dirty="0">
              <a:latin typeface="+mn-lt"/>
            </a:rPr>
            <a:t>Financial</a:t>
          </a:r>
          <a:r>
            <a:rPr lang="sk-SK" sz="1700" dirty="0">
              <a:latin typeface="+mn-lt"/>
            </a:rPr>
            <a:t> </a:t>
          </a:r>
          <a:r>
            <a:rPr lang="en-US" sz="1700" noProof="0" dirty="0">
              <a:latin typeface="+mn-lt"/>
            </a:rPr>
            <a:t>capital</a:t>
          </a:r>
        </a:p>
      </dgm:t>
    </dgm:pt>
    <dgm:pt modelId="{1F0B9490-3303-462B-BB6B-2BD8C2C02F4B}" type="parTrans" cxnId="{FB1B0A0E-015F-43B0-9312-3C7C065B3922}">
      <dgm:prSet/>
      <dgm:spPr/>
      <dgm:t>
        <a:bodyPr/>
        <a:lstStyle/>
        <a:p>
          <a:endParaRPr lang="sk-SK"/>
        </a:p>
      </dgm:t>
    </dgm:pt>
    <dgm:pt modelId="{EEAAD9F4-0A5F-4F98-ACAA-EBC2B6773577}" type="sibTrans" cxnId="{FB1B0A0E-015F-43B0-9312-3C7C065B3922}">
      <dgm:prSet/>
      <dgm:spPr/>
      <dgm:t>
        <a:bodyPr/>
        <a:lstStyle/>
        <a:p>
          <a:endParaRPr lang="sk-SK"/>
        </a:p>
      </dgm:t>
    </dgm:pt>
    <dgm:pt modelId="{BFBE8647-AC1C-4827-91AD-8C62314AD237}">
      <dgm:prSet phldrT="[Text]" custT="1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sz="1400" dirty="0" err="1"/>
            <a:t>Scale-up</a:t>
          </a:r>
          <a:r>
            <a:rPr lang="sk-SK" sz="1400" dirty="0"/>
            <a:t> </a:t>
          </a:r>
          <a:r>
            <a:rPr lang="sk-SK" sz="1400" dirty="0" err="1"/>
            <a:t>fund</a:t>
          </a:r>
          <a:endParaRPr lang="sk-SK" sz="1400" dirty="0"/>
        </a:p>
      </dgm:t>
    </dgm:pt>
    <dgm:pt modelId="{0A0BD682-A2FB-406F-9748-12B0B4738776}" type="parTrans" cxnId="{D0A48949-4275-44C5-85F1-5872C961639E}">
      <dgm:prSet/>
      <dgm:spPr/>
      <dgm:t>
        <a:bodyPr/>
        <a:lstStyle/>
        <a:p>
          <a:endParaRPr lang="sk-SK"/>
        </a:p>
      </dgm:t>
    </dgm:pt>
    <dgm:pt modelId="{5C8C21B5-CF78-4362-A703-1367BA0B705D}" type="sibTrans" cxnId="{D0A48949-4275-44C5-85F1-5872C961639E}">
      <dgm:prSet/>
      <dgm:spPr/>
      <dgm:t>
        <a:bodyPr/>
        <a:lstStyle/>
        <a:p>
          <a:endParaRPr lang="sk-SK"/>
        </a:p>
      </dgm:t>
    </dgm:pt>
    <dgm:pt modelId="{94B1F208-C4DD-4C49-BD70-BC2465A7D049}">
      <dgm:prSet phldrT="[Text]" custT="1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sz="1400" dirty="0" err="1"/>
            <a:t>Financial</a:t>
          </a:r>
          <a:r>
            <a:rPr lang="sk-SK" sz="1400" dirty="0"/>
            <a:t> </a:t>
          </a:r>
          <a:r>
            <a:rPr lang="sk-SK" sz="1400" dirty="0" err="1"/>
            <a:t>literacy</a:t>
          </a:r>
          <a:r>
            <a:rPr lang="sk-SK" sz="1400" dirty="0"/>
            <a:t> </a:t>
          </a:r>
          <a:r>
            <a:rPr lang="sk-SK" sz="1400" dirty="0" err="1"/>
            <a:t>initiative</a:t>
          </a:r>
          <a:endParaRPr lang="sk-SK" sz="1400" dirty="0"/>
        </a:p>
      </dgm:t>
    </dgm:pt>
    <dgm:pt modelId="{C0DE22ED-852B-40B8-A803-141276F104AD}" type="parTrans" cxnId="{355D1043-5099-4DD2-93CC-71AB1B4C3D6A}">
      <dgm:prSet/>
      <dgm:spPr/>
      <dgm:t>
        <a:bodyPr/>
        <a:lstStyle/>
        <a:p>
          <a:endParaRPr lang="sk-SK"/>
        </a:p>
      </dgm:t>
    </dgm:pt>
    <dgm:pt modelId="{0C9FD581-0AE2-4F55-832F-ED19E77F4430}" type="sibTrans" cxnId="{355D1043-5099-4DD2-93CC-71AB1B4C3D6A}">
      <dgm:prSet/>
      <dgm:spPr/>
      <dgm:t>
        <a:bodyPr/>
        <a:lstStyle/>
        <a:p>
          <a:endParaRPr lang="sk-SK"/>
        </a:p>
      </dgm:t>
    </dgm:pt>
    <dgm:pt modelId="{BFC2F45B-F684-4E2E-B24E-EB69138D95A5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 err="1"/>
            <a:t>Human</a:t>
          </a:r>
          <a:r>
            <a:rPr lang="sk-SK" dirty="0"/>
            <a:t> </a:t>
          </a:r>
          <a:r>
            <a:rPr lang="sk-SK" dirty="0" err="1"/>
            <a:t>capital</a:t>
          </a:r>
          <a:endParaRPr lang="sk-SK" dirty="0"/>
        </a:p>
      </dgm:t>
    </dgm:pt>
    <dgm:pt modelId="{D053F8B5-9519-44E6-AD95-103723CD53D1}" type="parTrans" cxnId="{334DC860-9CD8-48F9-9D59-43D492CA63CE}">
      <dgm:prSet/>
      <dgm:spPr/>
      <dgm:t>
        <a:bodyPr/>
        <a:lstStyle/>
        <a:p>
          <a:endParaRPr lang="sk-SK"/>
        </a:p>
      </dgm:t>
    </dgm:pt>
    <dgm:pt modelId="{C7BBB619-34A4-4A77-9871-74BEB4F4B10B}" type="sibTrans" cxnId="{334DC860-9CD8-48F9-9D59-43D492CA63CE}">
      <dgm:prSet/>
      <dgm:spPr/>
      <dgm:t>
        <a:bodyPr/>
        <a:lstStyle/>
        <a:p>
          <a:endParaRPr lang="sk-SK"/>
        </a:p>
      </dgm:t>
    </dgm:pt>
    <dgm:pt modelId="{3D863E20-EE30-42F2-BC7E-125860C3DCA9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/>
            <a:t>MIT </a:t>
          </a:r>
          <a:r>
            <a:rPr lang="sk-SK" dirty="0" err="1"/>
            <a:t>campus</a:t>
          </a:r>
          <a:endParaRPr lang="sk-SK" dirty="0"/>
        </a:p>
      </dgm:t>
    </dgm:pt>
    <dgm:pt modelId="{8FFE8AE2-8CBF-4DB5-AB02-FB5378D80CC2}" type="parTrans" cxnId="{CD82C474-7783-48F2-95A9-A8F08EF53E1A}">
      <dgm:prSet/>
      <dgm:spPr/>
      <dgm:t>
        <a:bodyPr/>
        <a:lstStyle/>
        <a:p>
          <a:endParaRPr lang="sk-SK"/>
        </a:p>
      </dgm:t>
    </dgm:pt>
    <dgm:pt modelId="{1C1A9A90-422E-4003-80AA-9BA70BAD2EBE}" type="sibTrans" cxnId="{CD82C474-7783-48F2-95A9-A8F08EF53E1A}">
      <dgm:prSet/>
      <dgm:spPr/>
      <dgm:t>
        <a:bodyPr/>
        <a:lstStyle/>
        <a:p>
          <a:endParaRPr lang="sk-SK"/>
        </a:p>
      </dgm:t>
    </dgm:pt>
    <dgm:pt modelId="{CFEA9CC6-F0BC-43E8-8B7E-70BD17996727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/>
            <a:t>ELA </a:t>
          </a:r>
          <a:r>
            <a:rPr lang="sk-SK" dirty="0" err="1"/>
            <a:t>labour</a:t>
          </a:r>
          <a:r>
            <a:rPr lang="sk-SK" dirty="0"/>
            <a:t> mobility hub</a:t>
          </a:r>
        </a:p>
      </dgm:t>
    </dgm:pt>
    <dgm:pt modelId="{9E63A368-937A-4BF6-828A-8255F343A257}" type="parTrans" cxnId="{D9D2F79A-4941-4CE2-A99C-6C2E316ED769}">
      <dgm:prSet/>
      <dgm:spPr/>
      <dgm:t>
        <a:bodyPr/>
        <a:lstStyle/>
        <a:p>
          <a:endParaRPr lang="sk-SK"/>
        </a:p>
      </dgm:t>
    </dgm:pt>
    <dgm:pt modelId="{0D7A533F-2D64-46CE-8579-46FF9BD46DBB}" type="sibTrans" cxnId="{D9D2F79A-4941-4CE2-A99C-6C2E316ED769}">
      <dgm:prSet/>
      <dgm:spPr/>
      <dgm:t>
        <a:bodyPr/>
        <a:lstStyle/>
        <a:p>
          <a:endParaRPr lang="sk-SK"/>
        </a:p>
      </dgm:t>
    </dgm:pt>
    <dgm:pt modelId="{88C83FA3-7939-4E85-BC3F-B0BA7D46AEE7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/>
            <a:t>Markets</a:t>
          </a:r>
        </a:p>
      </dgm:t>
    </dgm:pt>
    <dgm:pt modelId="{6528C5FB-6372-4D76-AE9A-DB30E3DC1D98}" type="parTrans" cxnId="{E4A13069-DD0D-4506-8809-87A15A4FE96E}">
      <dgm:prSet/>
      <dgm:spPr/>
      <dgm:t>
        <a:bodyPr/>
        <a:lstStyle/>
        <a:p>
          <a:endParaRPr lang="sk-SK"/>
        </a:p>
      </dgm:t>
    </dgm:pt>
    <dgm:pt modelId="{04CB1AAB-A768-4B4D-B84A-3451F82974F1}" type="sibTrans" cxnId="{E4A13069-DD0D-4506-8809-87A15A4FE96E}">
      <dgm:prSet/>
      <dgm:spPr/>
      <dgm:t>
        <a:bodyPr/>
        <a:lstStyle/>
        <a:p>
          <a:endParaRPr lang="sk-SK"/>
        </a:p>
      </dgm:t>
    </dgm:pt>
    <dgm:pt modelId="{12B86DBC-511C-4FB7-96E2-AEC41D97E24D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/>
            <a:t>Danube </a:t>
          </a:r>
          <a:r>
            <a:rPr lang="sk-SK" dirty="0" err="1"/>
            <a:t>Tech</a:t>
          </a:r>
          <a:r>
            <a:rPr lang="sk-SK" dirty="0"/>
            <a:t> Summit</a:t>
          </a:r>
        </a:p>
      </dgm:t>
    </dgm:pt>
    <dgm:pt modelId="{DDD81FD3-6E43-418C-9AD1-5110D66FEF62}" type="parTrans" cxnId="{2E18296F-D607-4522-A372-8B42BA6CE37A}">
      <dgm:prSet/>
      <dgm:spPr/>
      <dgm:t>
        <a:bodyPr/>
        <a:lstStyle/>
        <a:p>
          <a:endParaRPr lang="sk-SK"/>
        </a:p>
      </dgm:t>
    </dgm:pt>
    <dgm:pt modelId="{EA87535D-B93D-4072-9CC0-8A60027AFC57}" type="sibTrans" cxnId="{2E18296F-D607-4522-A372-8B42BA6CE37A}">
      <dgm:prSet/>
      <dgm:spPr/>
      <dgm:t>
        <a:bodyPr/>
        <a:lstStyle/>
        <a:p>
          <a:endParaRPr lang="sk-SK"/>
        </a:p>
      </dgm:t>
    </dgm:pt>
    <dgm:pt modelId="{F15C3B96-7018-441E-955D-28E20A5FDB4B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 err="1"/>
            <a:t>Regulatory</a:t>
          </a:r>
          <a:r>
            <a:rPr lang="sk-SK" dirty="0"/>
            <a:t> </a:t>
          </a:r>
          <a:r>
            <a:rPr lang="sk-SK" dirty="0" err="1"/>
            <a:t>framework</a:t>
          </a:r>
          <a:endParaRPr lang="sk-SK" dirty="0"/>
        </a:p>
      </dgm:t>
    </dgm:pt>
    <dgm:pt modelId="{52750081-F5E0-434A-9DFD-E0BF8CF7F6BB}" type="parTrans" cxnId="{CA473CEF-30BF-445C-BFB2-E95736EAB1D8}">
      <dgm:prSet/>
      <dgm:spPr/>
      <dgm:t>
        <a:bodyPr/>
        <a:lstStyle/>
        <a:p>
          <a:endParaRPr lang="sk-SK"/>
        </a:p>
      </dgm:t>
    </dgm:pt>
    <dgm:pt modelId="{CDF0CE03-C00C-45D0-9B1F-7B538616A030}" type="sibTrans" cxnId="{CA473CEF-30BF-445C-BFB2-E95736EAB1D8}">
      <dgm:prSet/>
      <dgm:spPr/>
      <dgm:t>
        <a:bodyPr/>
        <a:lstStyle/>
        <a:p>
          <a:endParaRPr lang="sk-SK"/>
        </a:p>
      </dgm:t>
    </dgm:pt>
    <dgm:pt modelId="{3C1C3B7E-AC59-4632-AB01-354CD228E0D2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 err="1"/>
            <a:t>Support</a:t>
          </a:r>
          <a:r>
            <a:rPr lang="sk-SK" dirty="0"/>
            <a:t> </a:t>
          </a:r>
          <a:r>
            <a:rPr lang="sk-SK" dirty="0" err="1"/>
            <a:t>systems</a:t>
          </a:r>
          <a:r>
            <a:rPr lang="sk-SK" dirty="0"/>
            <a:t> &amp; </a:t>
          </a:r>
          <a:r>
            <a:rPr lang="sk-SK" dirty="0" err="1"/>
            <a:t>culture</a:t>
          </a:r>
          <a:endParaRPr lang="sk-SK" dirty="0"/>
        </a:p>
      </dgm:t>
    </dgm:pt>
    <dgm:pt modelId="{A0AA608A-D91B-4DED-945F-DCE3361E84AB}" type="parTrans" cxnId="{2F64241A-8094-4862-9BC0-200B4C20D6ED}">
      <dgm:prSet/>
      <dgm:spPr/>
      <dgm:t>
        <a:bodyPr/>
        <a:lstStyle/>
        <a:p>
          <a:endParaRPr lang="sk-SK"/>
        </a:p>
      </dgm:t>
    </dgm:pt>
    <dgm:pt modelId="{CCA93909-35F3-41A0-B151-33F6AF12856E}" type="sibTrans" cxnId="{2F64241A-8094-4862-9BC0-200B4C20D6ED}">
      <dgm:prSet/>
      <dgm:spPr/>
      <dgm:t>
        <a:bodyPr/>
        <a:lstStyle/>
        <a:p>
          <a:endParaRPr lang="sk-SK"/>
        </a:p>
      </dgm:t>
    </dgm:pt>
    <dgm:pt modelId="{1C4BD96D-6328-4AC6-954B-E3288F130ED2}">
      <dgm:prSet phldrT="[Text]" custT="1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sz="1400" dirty="0" err="1"/>
            <a:t>Recovery</a:t>
          </a:r>
          <a:r>
            <a:rPr lang="sk-SK" sz="1400" dirty="0"/>
            <a:t> </a:t>
          </a:r>
          <a:r>
            <a:rPr lang="sk-SK" sz="1400" dirty="0" err="1"/>
            <a:t>plan</a:t>
          </a:r>
          <a:r>
            <a:rPr lang="sk-SK" sz="1400" dirty="0"/>
            <a:t> hub</a:t>
          </a:r>
        </a:p>
      </dgm:t>
    </dgm:pt>
    <dgm:pt modelId="{54C9C43D-32E7-43C9-A2E8-DA0299004A36}" type="parTrans" cxnId="{7932D61A-D2E7-414F-AA8B-2B58DB8F79F3}">
      <dgm:prSet/>
      <dgm:spPr/>
      <dgm:t>
        <a:bodyPr/>
        <a:lstStyle/>
        <a:p>
          <a:endParaRPr lang="sk-SK"/>
        </a:p>
      </dgm:t>
    </dgm:pt>
    <dgm:pt modelId="{E438476D-A399-4973-A283-9914C2FD18D9}" type="sibTrans" cxnId="{7932D61A-D2E7-414F-AA8B-2B58DB8F79F3}">
      <dgm:prSet/>
      <dgm:spPr/>
      <dgm:t>
        <a:bodyPr/>
        <a:lstStyle/>
        <a:p>
          <a:endParaRPr lang="sk-SK"/>
        </a:p>
      </dgm:t>
    </dgm:pt>
    <dgm:pt modelId="{C4FC647F-2060-4FFD-BB0C-063099FC2E8E}">
      <dgm:prSet phldrT="[Text]" custT="1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sz="1400" dirty="0" err="1"/>
            <a:t>Fintech</a:t>
          </a:r>
          <a:r>
            <a:rPr lang="sk-SK" sz="1400" dirty="0"/>
            <a:t> </a:t>
          </a:r>
          <a:r>
            <a:rPr lang="sk-SK" sz="1400" dirty="0" err="1"/>
            <a:t>sandbox</a:t>
          </a:r>
          <a:endParaRPr lang="sk-SK" sz="1400" dirty="0"/>
        </a:p>
      </dgm:t>
    </dgm:pt>
    <dgm:pt modelId="{B06FB4E4-A758-49D9-83A0-617D088A377B}" type="parTrans" cxnId="{F41D694D-18F4-4074-896A-DF300D1D3DC7}">
      <dgm:prSet/>
      <dgm:spPr/>
      <dgm:t>
        <a:bodyPr/>
        <a:lstStyle/>
        <a:p>
          <a:endParaRPr lang="sk-SK"/>
        </a:p>
      </dgm:t>
    </dgm:pt>
    <dgm:pt modelId="{A26F260E-B78A-4575-BEF3-B03908A18E38}" type="sibTrans" cxnId="{F41D694D-18F4-4074-896A-DF300D1D3DC7}">
      <dgm:prSet/>
      <dgm:spPr/>
      <dgm:t>
        <a:bodyPr/>
        <a:lstStyle/>
        <a:p>
          <a:endParaRPr lang="sk-SK"/>
        </a:p>
      </dgm:t>
    </dgm:pt>
    <dgm:pt modelId="{5565B3E8-C79F-4556-B1FB-C406C01A139C}">
      <dgm:prSet phldrT="[Text]" custT="1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sz="1400" dirty="0" err="1"/>
            <a:t>Digital</a:t>
          </a:r>
          <a:r>
            <a:rPr lang="sk-SK" sz="1400" dirty="0"/>
            <a:t> </a:t>
          </a:r>
          <a:r>
            <a:rPr lang="sk-SK" sz="1400" dirty="0" err="1"/>
            <a:t>economy</a:t>
          </a:r>
          <a:r>
            <a:rPr lang="sk-SK" sz="1400" dirty="0"/>
            <a:t> </a:t>
          </a:r>
          <a:r>
            <a:rPr lang="sk-SK" sz="1400" dirty="0" err="1"/>
            <a:t>funding</a:t>
          </a:r>
          <a:r>
            <a:rPr lang="sk-SK" sz="1400" dirty="0"/>
            <a:t> </a:t>
          </a:r>
          <a:r>
            <a:rPr lang="sk-SK" sz="1400" dirty="0" err="1"/>
            <a:t>platform</a:t>
          </a:r>
          <a:endParaRPr lang="sk-SK" sz="1400" dirty="0"/>
        </a:p>
      </dgm:t>
    </dgm:pt>
    <dgm:pt modelId="{D6C0F35A-5ABA-4D39-9EB6-1E00DEC850C3}" type="parTrans" cxnId="{4D34C8E9-EF2B-47B8-BF24-29E35BC577DD}">
      <dgm:prSet/>
      <dgm:spPr/>
      <dgm:t>
        <a:bodyPr/>
        <a:lstStyle/>
        <a:p>
          <a:endParaRPr lang="sk-SK"/>
        </a:p>
      </dgm:t>
    </dgm:pt>
    <dgm:pt modelId="{7635C26E-90EA-47B7-BDE0-E0E76F449DFE}" type="sibTrans" cxnId="{4D34C8E9-EF2B-47B8-BF24-29E35BC577DD}">
      <dgm:prSet/>
      <dgm:spPr/>
      <dgm:t>
        <a:bodyPr/>
        <a:lstStyle/>
        <a:p>
          <a:endParaRPr lang="sk-SK"/>
        </a:p>
      </dgm:t>
    </dgm:pt>
    <dgm:pt modelId="{AC0B87B4-6053-499B-85A3-BAA890480F64}">
      <dgm:prSet phldrT="[Text]" custT="1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sz="1400" dirty="0" err="1"/>
            <a:t>Green</a:t>
          </a:r>
          <a:r>
            <a:rPr lang="sk-SK" sz="1400" dirty="0"/>
            <a:t> </a:t>
          </a:r>
          <a:r>
            <a:rPr lang="sk-SK" sz="1400" dirty="0" err="1"/>
            <a:t>bond</a:t>
          </a:r>
          <a:r>
            <a:rPr lang="sk-SK" sz="1400" dirty="0"/>
            <a:t> </a:t>
          </a:r>
          <a:r>
            <a:rPr lang="sk-SK" sz="1400" dirty="0" err="1"/>
            <a:t>support</a:t>
          </a:r>
          <a:r>
            <a:rPr lang="sk-SK" sz="1400" dirty="0"/>
            <a:t> </a:t>
          </a:r>
          <a:r>
            <a:rPr lang="sk-SK" sz="1400" dirty="0" err="1"/>
            <a:t>structure</a:t>
          </a:r>
          <a:endParaRPr lang="sk-SK" sz="1400" dirty="0"/>
        </a:p>
      </dgm:t>
    </dgm:pt>
    <dgm:pt modelId="{4BC2F895-637A-4A2B-9E59-47B18CD6BA36}" type="parTrans" cxnId="{9447F901-2F38-4D64-A053-5C3A2712BC93}">
      <dgm:prSet/>
      <dgm:spPr/>
      <dgm:t>
        <a:bodyPr/>
        <a:lstStyle/>
        <a:p>
          <a:endParaRPr lang="sk-SK"/>
        </a:p>
      </dgm:t>
    </dgm:pt>
    <dgm:pt modelId="{125D7D7E-13A1-44F3-A75D-CF9AB615F31E}" type="sibTrans" cxnId="{9447F901-2F38-4D64-A053-5C3A2712BC93}">
      <dgm:prSet/>
      <dgm:spPr/>
      <dgm:t>
        <a:bodyPr/>
        <a:lstStyle/>
        <a:p>
          <a:endParaRPr lang="sk-SK"/>
        </a:p>
      </dgm:t>
    </dgm:pt>
    <dgm:pt modelId="{7C5BF57F-D9AC-4479-958B-988210F4D736}">
      <dgm:prSet phldrT="[Text]" custT="1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sz="1400" dirty="0" err="1"/>
            <a:t>Capital</a:t>
          </a:r>
          <a:r>
            <a:rPr lang="sk-SK" sz="1400" dirty="0"/>
            <a:t> </a:t>
          </a:r>
          <a:r>
            <a:rPr lang="sk-SK" sz="1400" dirty="0" err="1"/>
            <a:t>markets</a:t>
          </a:r>
          <a:r>
            <a:rPr lang="sk-SK" sz="1400" dirty="0"/>
            <a:t> single </a:t>
          </a:r>
          <a:r>
            <a:rPr lang="sk-SK" sz="1400" dirty="0" err="1"/>
            <a:t>access</a:t>
          </a:r>
          <a:r>
            <a:rPr lang="sk-SK" sz="1400" dirty="0"/>
            <a:t> point</a:t>
          </a:r>
        </a:p>
      </dgm:t>
    </dgm:pt>
    <dgm:pt modelId="{26E57D3E-BC04-4109-AA4E-90B591039968}" type="parTrans" cxnId="{7FAC0992-3382-418B-B944-3AAF2D2DED90}">
      <dgm:prSet/>
      <dgm:spPr/>
      <dgm:t>
        <a:bodyPr/>
        <a:lstStyle/>
        <a:p>
          <a:endParaRPr lang="sk-SK"/>
        </a:p>
      </dgm:t>
    </dgm:pt>
    <dgm:pt modelId="{4A0D882B-B776-4AFF-85EC-E99C3D927750}" type="sibTrans" cxnId="{7FAC0992-3382-418B-B944-3AAF2D2DED90}">
      <dgm:prSet/>
      <dgm:spPr/>
      <dgm:t>
        <a:bodyPr/>
        <a:lstStyle/>
        <a:p>
          <a:endParaRPr lang="sk-SK"/>
        </a:p>
      </dgm:t>
    </dgm:pt>
    <dgm:pt modelId="{7AE9DC01-69D9-4F8C-ADFA-C21C98FB4415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 err="1"/>
            <a:t>Migration</a:t>
          </a:r>
          <a:r>
            <a:rPr lang="sk-SK" dirty="0"/>
            <a:t> </a:t>
          </a:r>
          <a:r>
            <a:rPr lang="sk-SK" dirty="0" err="1"/>
            <a:t>programme</a:t>
          </a:r>
          <a:endParaRPr lang="sk-SK" dirty="0"/>
        </a:p>
      </dgm:t>
    </dgm:pt>
    <dgm:pt modelId="{4468BD0B-9FD2-45B2-93F3-D0278376DB65}" type="parTrans" cxnId="{2F25604B-56A4-4B96-9989-1B8254C98DCE}">
      <dgm:prSet/>
      <dgm:spPr/>
      <dgm:t>
        <a:bodyPr/>
        <a:lstStyle/>
        <a:p>
          <a:endParaRPr lang="sk-SK"/>
        </a:p>
      </dgm:t>
    </dgm:pt>
    <dgm:pt modelId="{E8FECA47-0C0C-43C6-B018-0983F88EC387}" type="sibTrans" cxnId="{2F25604B-56A4-4B96-9989-1B8254C98DCE}">
      <dgm:prSet/>
      <dgm:spPr/>
      <dgm:t>
        <a:bodyPr/>
        <a:lstStyle/>
        <a:p>
          <a:endParaRPr lang="sk-SK"/>
        </a:p>
      </dgm:t>
    </dgm:pt>
    <dgm:pt modelId="{0961D378-34BB-4BDB-83B6-4794048DA834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/>
            <a:t>EIB </a:t>
          </a:r>
          <a:r>
            <a:rPr lang="sk-SK" dirty="0" err="1"/>
            <a:t>advisory</a:t>
          </a:r>
          <a:r>
            <a:rPr lang="sk-SK" dirty="0"/>
            <a:t> hub</a:t>
          </a:r>
        </a:p>
      </dgm:t>
    </dgm:pt>
    <dgm:pt modelId="{D82969C4-5F22-4BEB-A3C4-7523F5A14059}" type="parTrans" cxnId="{F9E58713-1682-4548-BA92-04CF9D07E767}">
      <dgm:prSet/>
      <dgm:spPr/>
      <dgm:t>
        <a:bodyPr/>
        <a:lstStyle/>
        <a:p>
          <a:endParaRPr lang="sk-SK"/>
        </a:p>
      </dgm:t>
    </dgm:pt>
    <dgm:pt modelId="{7E31A15F-7C18-46E4-8AE8-CD9001F5BAE6}" type="sibTrans" cxnId="{F9E58713-1682-4548-BA92-04CF9D07E767}">
      <dgm:prSet/>
      <dgm:spPr/>
      <dgm:t>
        <a:bodyPr/>
        <a:lstStyle/>
        <a:p>
          <a:endParaRPr lang="sk-SK"/>
        </a:p>
      </dgm:t>
    </dgm:pt>
    <dgm:pt modelId="{9739C1F1-1845-49C4-8C45-0EC406E0C4A4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 err="1"/>
            <a:t>Bottom-up</a:t>
          </a:r>
          <a:r>
            <a:rPr lang="sk-SK" dirty="0"/>
            <a:t> hub</a:t>
          </a:r>
        </a:p>
      </dgm:t>
    </dgm:pt>
    <dgm:pt modelId="{8431F248-000A-42A2-8D80-982CEE15AA5C}" type="parTrans" cxnId="{3E5F8B22-C675-465B-9623-83D20C5DD785}">
      <dgm:prSet/>
      <dgm:spPr/>
      <dgm:t>
        <a:bodyPr/>
        <a:lstStyle/>
        <a:p>
          <a:endParaRPr lang="sk-SK"/>
        </a:p>
      </dgm:t>
    </dgm:pt>
    <dgm:pt modelId="{48270E9D-804F-4F5C-808C-EDAB02074EE5}" type="sibTrans" cxnId="{3E5F8B22-C675-465B-9623-83D20C5DD785}">
      <dgm:prSet/>
      <dgm:spPr/>
      <dgm:t>
        <a:bodyPr/>
        <a:lstStyle/>
        <a:p>
          <a:endParaRPr lang="sk-SK"/>
        </a:p>
      </dgm:t>
    </dgm:pt>
    <dgm:pt modelId="{30CE7D07-523D-42DD-BB93-183B9D0F555F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 err="1"/>
            <a:t>Impact-interest</a:t>
          </a:r>
          <a:r>
            <a:rPr lang="sk-SK" dirty="0"/>
            <a:t> </a:t>
          </a:r>
          <a:r>
            <a:rPr lang="sk-SK" dirty="0" err="1"/>
            <a:t>analysis</a:t>
          </a:r>
          <a:endParaRPr lang="sk-SK" dirty="0"/>
        </a:p>
      </dgm:t>
    </dgm:pt>
    <dgm:pt modelId="{6805BC57-34E2-4695-8912-AA9D69F032DD}" type="parTrans" cxnId="{E4303ECC-3F01-49E5-89A5-6E45847E1169}">
      <dgm:prSet/>
      <dgm:spPr/>
      <dgm:t>
        <a:bodyPr/>
        <a:lstStyle/>
        <a:p>
          <a:endParaRPr lang="sk-SK"/>
        </a:p>
      </dgm:t>
    </dgm:pt>
    <dgm:pt modelId="{AD3B9FDC-09F2-4B52-BAB1-1BB9E825948E}" type="sibTrans" cxnId="{E4303ECC-3F01-49E5-89A5-6E45847E1169}">
      <dgm:prSet/>
      <dgm:spPr/>
      <dgm:t>
        <a:bodyPr/>
        <a:lstStyle/>
        <a:p>
          <a:endParaRPr lang="sk-SK"/>
        </a:p>
      </dgm:t>
    </dgm:pt>
    <dgm:pt modelId="{64411C98-487C-4A5C-9F11-5003F2DB00CB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 err="1"/>
            <a:t>Ease</a:t>
          </a:r>
          <a:r>
            <a:rPr lang="sk-SK" dirty="0"/>
            <a:t> of </a:t>
          </a:r>
          <a:r>
            <a:rPr lang="sk-SK" dirty="0" err="1"/>
            <a:t>entry</a:t>
          </a:r>
          <a:r>
            <a:rPr lang="sk-SK" dirty="0"/>
            <a:t> </a:t>
          </a:r>
          <a:r>
            <a:rPr lang="sk-SK" dirty="0" err="1"/>
            <a:t>focal</a:t>
          </a:r>
          <a:r>
            <a:rPr lang="sk-SK" dirty="0"/>
            <a:t> point</a:t>
          </a:r>
        </a:p>
      </dgm:t>
    </dgm:pt>
    <dgm:pt modelId="{D9CA0E06-46A2-49EB-8315-7987F75668BA}" type="parTrans" cxnId="{65DDB6E3-2FF8-4512-9AE6-1BB5C17FB6B3}">
      <dgm:prSet/>
      <dgm:spPr/>
      <dgm:t>
        <a:bodyPr/>
        <a:lstStyle/>
        <a:p>
          <a:endParaRPr lang="sk-SK"/>
        </a:p>
      </dgm:t>
    </dgm:pt>
    <dgm:pt modelId="{D01D0891-EBD7-4C5E-B3E9-4D994C0817B6}" type="sibTrans" cxnId="{65DDB6E3-2FF8-4512-9AE6-1BB5C17FB6B3}">
      <dgm:prSet/>
      <dgm:spPr/>
      <dgm:t>
        <a:bodyPr/>
        <a:lstStyle/>
        <a:p>
          <a:endParaRPr lang="sk-SK"/>
        </a:p>
      </dgm:t>
    </dgm:pt>
    <dgm:pt modelId="{0B21B2F4-85E9-40EB-8A40-E80CB6D3D487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 err="1"/>
            <a:t>Physical</a:t>
          </a:r>
          <a:r>
            <a:rPr lang="sk-SK" dirty="0"/>
            <a:t> </a:t>
          </a:r>
          <a:r>
            <a:rPr lang="sk-SK" dirty="0" err="1"/>
            <a:t>infrastructure</a:t>
          </a:r>
          <a:endParaRPr lang="sk-SK" dirty="0"/>
        </a:p>
      </dgm:t>
    </dgm:pt>
    <dgm:pt modelId="{872C953F-7B34-4893-9174-57A9C3947B45}" type="parTrans" cxnId="{7501191E-DD05-4D1B-BCA2-33EC82D31B53}">
      <dgm:prSet/>
      <dgm:spPr/>
      <dgm:t>
        <a:bodyPr/>
        <a:lstStyle/>
        <a:p>
          <a:endParaRPr lang="sk-SK"/>
        </a:p>
      </dgm:t>
    </dgm:pt>
    <dgm:pt modelId="{D8DC10E1-3740-4E4D-81E4-6E0214B2B605}" type="sibTrans" cxnId="{7501191E-DD05-4D1B-BCA2-33EC82D31B53}">
      <dgm:prSet/>
      <dgm:spPr/>
      <dgm:t>
        <a:bodyPr/>
        <a:lstStyle/>
        <a:p>
          <a:endParaRPr lang="sk-SK"/>
        </a:p>
      </dgm:t>
    </dgm:pt>
    <dgm:pt modelId="{9DC1EA63-380A-4D21-951B-D0198C7B49FE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 err="1"/>
            <a:t>Ease</a:t>
          </a:r>
          <a:r>
            <a:rPr lang="sk-SK" dirty="0"/>
            <a:t> of </a:t>
          </a:r>
          <a:r>
            <a:rPr lang="sk-SK" dirty="0" err="1"/>
            <a:t>starting</a:t>
          </a:r>
          <a:r>
            <a:rPr lang="sk-SK" dirty="0"/>
            <a:t> a business</a:t>
          </a:r>
        </a:p>
      </dgm:t>
    </dgm:pt>
    <dgm:pt modelId="{54749E6B-D9AD-4C26-963F-6DB4A1DAA21B}" type="parTrans" cxnId="{024880E0-4B5C-406F-B9DA-0274110050DC}">
      <dgm:prSet/>
      <dgm:spPr/>
      <dgm:t>
        <a:bodyPr/>
        <a:lstStyle/>
        <a:p>
          <a:endParaRPr lang="sk-SK"/>
        </a:p>
      </dgm:t>
    </dgm:pt>
    <dgm:pt modelId="{FB24209D-A97E-4D40-992C-00EF049526D1}" type="sibTrans" cxnId="{024880E0-4B5C-406F-B9DA-0274110050DC}">
      <dgm:prSet/>
      <dgm:spPr/>
      <dgm:t>
        <a:bodyPr/>
        <a:lstStyle/>
        <a:p>
          <a:endParaRPr lang="sk-SK"/>
        </a:p>
      </dgm:t>
    </dgm:pt>
    <dgm:pt modelId="{5F6F4A89-E051-42FB-A6F8-2168B496E95E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 err="1"/>
            <a:t>Fiscal</a:t>
          </a:r>
          <a:r>
            <a:rPr lang="sk-SK" dirty="0"/>
            <a:t> &amp; </a:t>
          </a:r>
          <a:r>
            <a:rPr lang="sk-SK" dirty="0" err="1"/>
            <a:t>tax</a:t>
          </a:r>
          <a:r>
            <a:rPr lang="sk-SK" dirty="0"/>
            <a:t> study</a:t>
          </a:r>
        </a:p>
      </dgm:t>
    </dgm:pt>
    <dgm:pt modelId="{B5BE7B36-DBB2-4F36-8ECE-11029B5FAAD8}" type="parTrans" cxnId="{4D9A91C1-4B82-4C14-848C-69F03F00FF7D}">
      <dgm:prSet/>
      <dgm:spPr/>
      <dgm:t>
        <a:bodyPr/>
        <a:lstStyle/>
        <a:p>
          <a:endParaRPr lang="sk-SK"/>
        </a:p>
      </dgm:t>
    </dgm:pt>
    <dgm:pt modelId="{0E61FB4E-4F4D-4759-9712-7AEAAEF52C2F}" type="sibTrans" cxnId="{4D9A91C1-4B82-4C14-848C-69F03F00FF7D}">
      <dgm:prSet/>
      <dgm:spPr/>
      <dgm:t>
        <a:bodyPr/>
        <a:lstStyle/>
        <a:p>
          <a:endParaRPr lang="sk-SK"/>
        </a:p>
      </dgm:t>
    </dgm:pt>
    <dgm:pt modelId="{B8C1F88C-C36C-438B-9F4C-C66E95BFAA05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/>
            <a:t>SWOT </a:t>
          </a:r>
          <a:r>
            <a:rPr lang="sk-SK" dirty="0" err="1"/>
            <a:t>Matrix</a:t>
          </a:r>
          <a:r>
            <a:rPr lang="sk-SK" dirty="0"/>
            <a:t> </a:t>
          </a:r>
          <a:r>
            <a:rPr lang="sk-SK" dirty="0" err="1"/>
            <a:t>for</a:t>
          </a:r>
          <a:r>
            <a:rPr lang="sk-SK" dirty="0"/>
            <a:t> </a:t>
          </a:r>
          <a:r>
            <a:rPr lang="sk-SK" dirty="0" err="1"/>
            <a:t>Regulation</a:t>
          </a:r>
          <a:endParaRPr lang="sk-SK" dirty="0"/>
        </a:p>
      </dgm:t>
    </dgm:pt>
    <dgm:pt modelId="{3CD56EE3-A5CD-4E90-86FF-E22C600862B6}" type="parTrans" cxnId="{A6785C51-0989-4BB2-8CE7-930A50CF5305}">
      <dgm:prSet/>
      <dgm:spPr/>
      <dgm:t>
        <a:bodyPr/>
        <a:lstStyle/>
        <a:p>
          <a:endParaRPr lang="sk-SK"/>
        </a:p>
      </dgm:t>
    </dgm:pt>
    <dgm:pt modelId="{7A2212FC-DF4B-439C-9E97-C4056C58283D}" type="sibTrans" cxnId="{A6785C51-0989-4BB2-8CE7-930A50CF5305}">
      <dgm:prSet/>
      <dgm:spPr/>
      <dgm:t>
        <a:bodyPr/>
        <a:lstStyle/>
        <a:p>
          <a:endParaRPr lang="sk-SK"/>
        </a:p>
      </dgm:t>
    </dgm:pt>
    <dgm:pt modelId="{9D2303A1-EBC4-4FBC-AEEE-DC5353143C83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 err="1"/>
            <a:t>Product</a:t>
          </a:r>
          <a:r>
            <a:rPr lang="sk-SK" dirty="0"/>
            <a:t> </a:t>
          </a:r>
          <a:r>
            <a:rPr lang="sk-SK" dirty="0" err="1"/>
            <a:t>markets</a:t>
          </a:r>
          <a:r>
            <a:rPr lang="sk-SK" dirty="0"/>
            <a:t> </a:t>
          </a:r>
          <a:r>
            <a:rPr lang="sk-SK" dirty="0" err="1"/>
            <a:t>deregulation</a:t>
          </a:r>
          <a:r>
            <a:rPr lang="sk-SK" dirty="0"/>
            <a:t> study</a:t>
          </a:r>
        </a:p>
      </dgm:t>
    </dgm:pt>
    <dgm:pt modelId="{280627E0-3C63-4872-AD17-935B5ECEEF50}" type="parTrans" cxnId="{89CEB8D9-12A7-4BB5-8A9E-FF83F74CB0B4}">
      <dgm:prSet/>
      <dgm:spPr/>
      <dgm:t>
        <a:bodyPr/>
        <a:lstStyle/>
        <a:p>
          <a:endParaRPr lang="sk-SK"/>
        </a:p>
      </dgm:t>
    </dgm:pt>
    <dgm:pt modelId="{135DF27D-BCCD-4109-8116-CA60A7889E4B}" type="sibTrans" cxnId="{89CEB8D9-12A7-4BB5-8A9E-FF83F74CB0B4}">
      <dgm:prSet/>
      <dgm:spPr/>
      <dgm:t>
        <a:bodyPr/>
        <a:lstStyle/>
        <a:p>
          <a:endParaRPr lang="sk-SK"/>
        </a:p>
      </dgm:t>
    </dgm:pt>
    <dgm:pt modelId="{8EDB3096-B660-4CC8-A167-B44939DEAFD4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 err="1"/>
            <a:t>Incentivizing</a:t>
          </a:r>
          <a:r>
            <a:rPr lang="sk-SK" dirty="0"/>
            <a:t> </a:t>
          </a:r>
          <a:r>
            <a:rPr lang="sk-SK" dirty="0" err="1"/>
            <a:t>entrepreneurship</a:t>
          </a:r>
          <a:r>
            <a:rPr lang="sk-SK" dirty="0"/>
            <a:t> </a:t>
          </a:r>
          <a:r>
            <a:rPr lang="sk-SK" dirty="0" err="1"/>
            <a:t>brief</a:t>
          </a:r>
          <a:endParaRPr lang="sk-SK" dirty="0"/>
        </a:p>
      </dgm:t>
    </dgm:pt>
    <dgm:pt modelId="{F6D7D99D-B724-4706-96D3-15A39F746210}" type="parTrans" cxnId="{46264275-0203-4DDB-A0AE-CC55078D4D60}">
      <dgm:prSet/>
      <dgm:spPr/>
      <dgm:t>
        <a:bodyPr/>
        <a:lstStyle/>
        <a:p>
          <a:endParaRPr lang="sk-SK"/>
        </a:p>
      </dgm:t>
    </dgm:pt>
    <dgm:pt modelId="{3D77725E-AF2C-4075-B35D-6E26A80982E9}" type="sibTrans" cxnId="{46264275-0203-4DDB-A0AE-CC55078D4D60}">
      <dgm:prSet/>
      <dgm:spPr/>
      <dgm:t>
        <a:bodyPr/>
        <a:lstStyle/>
        <a:p>
          <a:endParaRPr lang="sk-SK"/>
        </a:p>
      </dgm:t>
    </dgm:pt>
    <dgm:pt modelId="{3A3458E2-B437-416A-B4D5-EE99B3F519DB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/>
            <a:t>DT </a:t>
          </a:r>
          <a:r>
            <a:rPr lang="sk-SK" dirty="0" err="1"/>
            <a:t>Award</a:t>
          </a:r>
          <a:endParaRPr lang="sk-SK" dirty="0"/>
        </a:p>
      </dgm:t>
    </dgm:pt>
    <dgm:pt modelId="{572D5508-F3C0-4A3F-9FD8-C296BA220D2F}" type="parTrans" cxnId="{2B9DF7E7-37E1-45DD-A1A3-DFD6B68A958B}">
      <dgm:prSet/>
      <dgm:spPr/>
      <dgm:t>
        <a:bodyPr/>
        <a:lstStyle/>
        <a:p>
          <a:endParaRPr lang="sk-SK"/>
        </a:p>
      </dgm:t>
    </dgm:pt>
    <dgm:pt modelId="{F5F69270-0250-478B-9DF0-054B8DB946F1}" type="sibTrans" cxnId="{2B9DF7E7-37E1-45DD-A1A3-DFD6B68A958B}">
      <dgm:prSet/>
      <dgm:spPr/>
      <dgm:t>
        <a:bodyPr/>
        <a:lstStyle/>
        <a:p>
          <a:endParaRPr lang="sk-SK"/>
        </a:p>
      </dgm:t>
    </dgm:pt>
    <dgm:pt modelId="{A71F4077-9255-4536-8ABA-C9B9EE1380BA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/>
            <a:t>Danube </a:t>
          </a:r>
          <a:r>
            <a:rPr lang="sk-SK" dirty="0" err="1"/>
            <a:t>Tech</a:t>
          </a:r>
          <a:r>
            <a:rPr lang="sk-SK" dirty="0"/>
            <a:t> </a:t>
          </a:r>
          <a:r>
            <a:rPr lang="sk-SK" dirty="0" err="1"/>
            <a:t>Talks</a:t>
          </a:r>
          <a:endParaRPr lang="sk-SK" dirty="0"/>
        </a:p>
      </dgm:t>
    </dgm:pt>
    <dgm:pt modelId="{AB3188E3-696F-45CA-B01E-D437855C4657}" type="parTrans" cxnId="{983E49C9-AB53-4071-9CFD-DE10546C55EB}">
      <dgm:prSet/>
      <dgm:spPr/>
      <dgm:t>
        <a:bodyPr/>
        <a:lstStyle/>
        <a:p>
          <a:endParaRPr lang="sk-SK"/>
        </a:p>
      </dgm:t>
    </dgm:pt>
    <dgm:pt modelId="{CF0B761F-13D8-440B-9718-4EB54A4B29D2}" type="sibTrans" cxnId="{983E49C9-AB53-4071-9CFD-DE10546C55EB}">
      <dgm:prSet/>
      <dgm:spPr/>
      <dgm:t>
        <a:bodyPr/>
        <a:lstStyle/>
        <a:p>
          <a:endParaRPr lang="sk-SK"/>
        </a:p>
      </dgm:t>
    </dgm:pt>
    <dgm:pt modelId="{9B7D1997-80F1-40A9-B679-39ED1BC131FC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/>
            <a:t>R&amp;D + Excellence </a:t>
          </a:r>
          <a:r>
            <a:rPr lang="sk-SK" dirty="0" err="1"/>
            <a:t>Campus</a:t>
          </a:r>
          <a:endParaRPr lang="sk-SK" dirty="0"/>
        </a:p>
      </dgm:t>
    </dgm:pt>
    <dgm:pt modelId="{70E2A55A-D980-4E29-A90A-2FFED13433E3}" type="parTrans" cxnId="{B36E956B-5245-4D5A-B664-0E204F5C2BA4}">
      <dgm:prSet/>
      <dgm:spPr/>
      <dgm:t>
        <a:bodyPr/>
        <a:lstStyle/>
        <a:p>
          <a:endParaRPr lang="sk-SK"/>
        </a:p>
      </dgm:t>
    </dgm:pt>
    <dgm:pt modelId="{953E2BF8-9B39-4D23-AE3A-F3591CF8F67B}" type="sibTrans" cxnId="{B36E956B-5245-4D5A-B664-0E204F5C2BA4}">
      <dgm:prSet/>
      <dgm:spPr/>
      <dgm:t>
        <a:bodyPr/>
        <a:lstStyle/>
        <a:p>
          <a:endParaRPr lang="sk-SK"/>
        </a:p>
      </dgm:t>
    </dgm:pt>
    <dgm:pt modelId="{BB17D0B1-F42E-48E7-879C-6D7D979744D0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 err="1"/>
            <a:t>Innovative</a:t>
          </a:r>
          <a:r>
            <a:rPr lang="sk-SK" dirty="0"/>
            <a:t> </a:t>
          </a:r>
          <a:r>
            <a:rPr lang="sk-SK" dirty="0" err="1"/>
            <a:t>Small</a:t>
          </a:r>
          <a:r>
            <a:rPr lang="sk-SK" dirty="0"/>
            <a:t> Business </a:t>
          </a:r>
          <a:r>
            <a:rPr lang="sk-SK" dirty="0" err="1"/>
            <a:t>Consortium</a:t>
          </a:r>
          <a:r>
            <a:rPr lang="sk-SK" dirty="0"/>
            <a:t> </a:t>
          </a:r>
        </a:p>
      </dgm:t>
    </dgm:pt>
    <dgm:pt modelId="{7AD2ED8C-A24F-4095-842A-B79A1AEF476D}" type="parTrans" cxnId="{D51E0E70-3AEB-4CE7-AFC9-AB03E4AFDF27}">
      <dgm:prSet/>
      <dgm:spPr/>
      <dgm:t>
        <a:bodyPr/>
        <a:lstStyle/>
        <a:p>
          <a:endParaRPr lang="sk-SK"/>
        </a:p>
      </dgm:t>
    </dgm:pt>
    <dgm:pt modelId="{2ED71666-65B6-48C9-8EC0-D37EE5A49104}" type="sibTrans" cxnId="{D51E0E70-3AEB-4CE7-AFC9-AB03E4AFDF27}">
      <dgm:prSet/>
      <dgm:spPr/>
      <dgm:t>
        <a:bodyPr/>
        <a:lstStyle/>
        <a:p>
          <a:endParaRPr lang="sk-SK"/>
        </a:p>
      </dgm:t>
    </dgm:pt>
    <dgm:pt modelId="{6F403BE5-56F4-4E70-A647-3846E293F1B2}">
      <dgm:prSet phldrT="[Text]"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dirty="0"/>
            <a:t>DTV </a:t>
          </a:r>
          <a:r>
            <a:rPr lang="en-US" noProof="0" dirty="0">
              <a:latin typeface="Proxima Nova Extrabold" panose="02000506030000020004"/>
            </a:rPr>
            <a:t>Ecosystem</a:t>
          </a:r>
          <a:r>
            <a:rPr lang="sk-SK" dirty="0"/>
            <a:t> monitoring </a:t>
          </a:r>
          <a:r>
            <a:rPr lang="sk-SK" dirty="0" err="1"/>
            <a:t>platform</a:t>
          </a:r>
          <a:endParaRPr lang="sk-SK" dirty="0"/>
        </a:p>
      </dgm:t>
    </dgm:pt>
    <dgm:pt modelId="{9BD7A7CF-2F2F-4CE3-B21D-4C56B68F5027}" type="parTrans" cxnId="{CCF8E075-52B3-4B7D-96B8-1BA02CCA0E30}">
      <dgm:prSet/>
      <dgm:spPr/>
      <dgm:t>
        <a:bodyPr/>
        <a:lstStyle/>
        <a:p>
          <a:endParaRPr lang="sk-SK"/>
        </a:p>
      </dgm:t>
    </dgm:pt>
    <dgm:pt modelId="{9DB205E6-745A-4C69-934A-F4C6ACA9E2C0}" type="sibTrans" cxnId="{CCF8E075-52B3-4B7D-96B8-1BA02CCA0E30}">
      <dgm:prSet/>
      <dgm:spPr/>
      <dgm:t>
        <a:bodyPr/>
        <a:lstStyle/>
        <a:p>
          <a:endParaRPr lang="sk-SK"/>
        </a:p>
      </dgm:t>
    </dgm:pt>
    <dgm:pt modelId="{FB244983-36BA-461E-AEDB-0FB71411DC1F}" type="pres">
      <dgm:prSet presAssocID="{5E4CE10B-7AEB-4F80-BE1E-76E2D1CE14CE}" presName="Name0" presStyleCnt="0">
        <dgm:presLayoutVars>
          <dgm:dir/>
          <dgm:resizeHandles val="exact"/>
        </dgm:presLayoutVars>
      </dgm:prSet>
      <dgm:spPr/>
    </dgm:pt>
    <dgm:pt modelId="{DB7DA7CB-B631-4780-ACDA-0C28CC66645A}" type="pres">
      <dgm:prSet presAssocID="{DCE0061C-66F6-40F2-9DDC-62AED57CEE44}" presName="node" presStyleLbl="node1" presStyleIdx="0" presStyleCnt="5">
        <dgm:presLayoutVars>
          <dgm:bulletEnabled val="1"/>
        </dgm:presLayoutVars>
      </dgm:prSet>
      <dgm:spPr/>
    </dgm:pt>
    <dgm:pt modelId="{282C3216-79CA-4896-8079-67902B57C1AB}" type="pres">
      <dgm:prSet presAssocID="{EEAAD9F4-0A5F-4F98-ACAA-EBC2B6773577}" presName="sibTrans" presStyleCnt="0"/>
      <dgm:spPr/>
    </dgm:pt>
    <dgm:pt modelId="{A6DAE757-0888-40B0-877B-DD85016DFCA3}" type="pres">
      <dgm:prSet presAssocID="{BFC2F45B-F684-4E2E-B24E-EB69138D95A5}" presName="node" presStyleLbl="node1" presStyleIdx="1" presStyleCnt="5" custScaleX="111587">
        <dgm:presLayoutVars>
          <dgm:bulletEnabled val="1"/>
        </dgm:presLayoutVars>
      </dgm:prSet>
      <dgm:spPr/>
    </dgm:pt>
    <dgm:pt modelId="{2F4CBCC3-2CD2-4659-AA3C-D898FC347AD9}" type="pres">
      <dgm:prSet presAssocID="{C7BBB619-34A4-4A77-9871-74BEB4F4B10B}" presName="sibTrans" presStyleCnt="0"/>
      <dgm:spPr/>
    </dgm:pt>
    <dgm:pt modelId="{1FCEE578-B858-4B56-8FB3-6EDC81A76560}" type="pres">
      <dgm:prSet presAssocID="{88C83FA3-7939-4E85-BC3F-B0BA7D46AEE7}" presName="node" presStyleLbl="node1" presStyleIdx="2" presStyleCnt="5">
        <dgm:presLayoutVars>
          <dgm:bulletEnabled val="1"/>
        </dgm:presLayoutVars>
      </dgm:prSet>
      <dgm:spPr/>
    </dgm:pt>
    <dgm:pt modelId="{86EBA397-BD3E-4CF8-AB6F-93BDF14E877D}" type="pres">
      <dgm:prSet presAssocID="{04CB1AAB-A768-4B4D-B84A-3451F82974F1}" presName="sibTrans" presStyleCnt="0"/>
      <dgm:spPr/>
    </dgm:pt>
    <dgm:pt modelId="{3B325985-24BD-43AB-9E1B-8EB9BB02DE1D}" type="pres">
      <dgm:prSet presAssocID="{F15C3B96-7018-441E-955D-28E20A5FDB4B}" presName="node" presStyleLbl="node1" presStyleIdx="3" presStyleCnt="5">
        <dgm:presLayoutVars>
          <dgm:bulletEnabled val="1"/>
        </dgm:presLayoutVars>
      </dgm:prSet>
      <dgm:spPr/>
    </dgm:pt>
    <dgm:pt modelId="{8F531053-D662-4C05-BC9F-A4A39FED3D6F}" type="pres">
      <dgm:prSet presAssocID="{CDF0CE03-C00C-45D0-9B1F-7B538616A030}" presName="sibTrans" presStyleCnt="0"/>
      <dgm:spPr/>
    </dgm:pt>
    <dgm:pt modelId="{F3D2A4F1-5C4A-4DF4-A030-411F3F79C439}" type="pres">
      <dgm:prSet presAssocID="{3C1C3B7E-AC59-4632-AB01-354CD228E0D2}" presName="node" presStyleLbl="node1" presStyleIdx="4" presStyleCnt="5">
        <dgm:presLayoutVars>
          <dgm:bulletEnabled val="1"/>
        </dgm:presLayoutVars>
      </dgm:prSet>
      <dgm:spPr/>
    </dgm:pt>
  </dgm:ptLst>
  <dgm:cxnLst>
    <dgm:cxn modelId="{9447F901-2F38-4D64-A053-5C3A2712BC93}" srcId="{DCE0061C-66F6-40F2-9DDC-62AED57CEE44}" destId="{AC0B87B4-6053-499B-85A3-BAA890480F64}" srcOrd="4" destOrd="0" parTransId="{4BC2F895-637A-4A2B-9E59-47B18CD6BA36}" sibTransId="{125D7D7E-13A1-44F3-A75D-CF9AB615F31E}"/>
    <dgm:cxn modelId="{ACD75E03-B4BF-4DE3-A7DE-D724E4D7E6AA}" type="presOf" srcId="{9D2303A1-EBC4-4FBC-AEEE-DC5353143C83}" destId="{3B325985-24BD-43AB-9E1B-8EB9BB02DE1D}" srcOrd="0" destOrd="4" presId="urn:microsoft.com/office/officeart/2005/8/layout/hList6"/>
    <dgm:cxn modelId="{FB1B0A0E-015F-43B0-9312-3C7C065B3922}" srcId="{5E4CE10B-7AEB-4F80-BE1E-76E2D1CE14CE}" destId="{DCE0061C-66F6-40F2-9DDC-62AED57CEE44}" srcOrd="0" destOrd="0" parTransId="{1F0B9490-3303-462B-BB6B-2BD8C2C02F4B}" sibTransId="{EEAAD9F4-0A5F-4F98-ACAA-EBC2B6773577}"/>
    <dgm:cxn modelId="{9024D110-2789-437F-8942-3C7243AF3E5A}" type="presOf" srcId="{64411C98-487C-4A5C-9F11-5003F2DB00CB}" destId="{1FCEE578-B858-4B56-8FB3-6EDC81A76560}" srcOrd="0" destOrd="2" presId="urn:microsoft.com/office/officeart/2005/8/layout/hList6"/>
    <dgm:cxn modelId="{2E9F4C11-6F19-4326-A99D-CDCFD604B2B1}" type="presOf" srcId="{0B21B2F4-85E9-40EB-8A40-E80CB6D3D487}" destId="{1FCEE578-B858-4B56-8FB3-6EDC81A76560}" srcOrd="0" destOrd="3" presId="urn:microsoft.com/office/officeart/2005/8/layout/hList6"/>
    <dgm:cxn modelId="{F9E58713-1682-4548-BA92-04CF9D07E767}" srcId="{BFC2F45B-F684-4E2E-B24E-EB69138D95A5}" destId="{0961D378-34BB-4BDB-83B6-4794048DA834}" srcOrd="2" destOrd="0" parTransId="{D82969C4-5F22-4BEB-A3C4-7523F5A14059}" sibTransId="{7E31A15F-7C18-46E4-8AE8-CD9001F5BAE6}"/>
    <dgm:cxn modelId="{1B42BB18-87BC-483B-9542-74ADAB03CC92}" type="presOf" srcId="{3D863E20-EE30-42F2-BC7E-125860C3DCA9}" destId="{A6DAE757-0888-40B0-877B-DD85016DFCA3}" srcOrd="0" destOrd="1" presId="urn:microsoft.com/office/officeart/2005/8/layout/hList6"/>
    <dgm:cxn modelId="{2F64241A-8094-4862-9BC0-200B4C20D6ED}" srcId="{5E4CE10B-7AEB-4F80-BE1E-76E2D1CE14CE}" destId="{3C1C3B7E-AC59-4632-AB01-354CD228E0D2}" srcOrd="4" destOrd="0" parTransId="{A0AA608A-D91B-4DED-945F-DCE3361E84AB}" sibTransId="{CCA93909-35F3-41A0-B151-33F6AF12856E}"/>
    <dgm:cxn modelId="{7932D61A-D2E7-414F-AA8B-2B58DB8F79F3}" srcId="{DCE0061C-66F6-40F2-9DDC-62AED57CEE44}" destId="{1C4BD96D-6328-4AC6-954B-E3288F130ED2}" srcOrd="1" destOrd="0" parTransId="{54C9C43D-32E7-43C9-A2E8-DA0299004A36}" sibTransId="{E438476D-A399-4973-A283-9914C2FD18D9}"/>
    <dgm:cxn modelId="{F18CFA1A-7F41-4013-96BF-BEDFE1A2144E}" type="presOf" srcId="{5E4CE10B-7AEB-4F80-BE1E-76E2D1CE14CE}" destId="{FB244983-36BA-461E-AEDB-0FB71411DC1F}" srcOrd="0" destOrd="0" presId="urn:microsoft.com/office/officeart/2005/8/layout/hList6"/>
    <dgm:cxn modelId="{7501191E-DD05-4D1B-BCA2-33EC82D31B53}" srcId="{88C83FA3-7939-4E85-BC3F-B0BA7D46AEE7}" destId="{0B21B2F4-85E9-40EB-8A40-E80CB6D3D487}" srcOrd="2" destOrd="0" parTransId="{872C953F-7B34-4893-9174-57A9C3947B45}" sibTransId="{D8DC10E1-3740-4E4D-81E4-6E0214B2B605}"/>
    <dgm:cxn modelId="{C0DA4520-DCAE-4593-BBB2-EA0054C80201}" type="presOf" srcId="{9739C1F1-1845-49C4-8C45-0EC406E0C4A4}" destId="{A6DAE757-0888-40B0-877B-DD85016DFCA3}" srcOrd="0" destOrd="4" presId="urn:microsoft.com/office/officeart/2005/8/layout/hList6"/>
    <dgm:cxn modelId="{3E5F8B22-C675-465B-9623-83D20C5DD785}" srcId="{BFC2F45B-F684-4E2E-B24E-EB69138D95A5}" destId="{9739C1F1-1845-49C4-8C45-0EC406E0C4A4}" srcOrd="3" destOrd="0" parTransId="{8431F248-000A-42A2-8D80-982CEE15AA5C}" sibTransId="{48270E9D-804F-4F5C-808C-EDAB02074EE5}"/>
    <dgm:cxn modelId="{B6066523-6850-4A50-80B5-BC5BDD5F0694}" type="presOf" srcId="{B8C1F88C-C36C-438B-9F4C-C66E95BFAA05}" destId="{3B325985-24BD-43AB-9E1B-8EB9BB02DE1D}" srcOrd="0" destOrd="3" presId="urn:microsoft.com/office/officeart/2005/8/layout/hList6"/>
    <dgm:cxn modelId="{F9CBBE5F-5569-46A7-AAE8-8FBFDBB621C6}" type="presOf" srcId="{CFEA9CC6-F0BC-43E8-8B7E-70BD17996727}" destId="{A6DAE757-0888-40B0-877B-DD85016DFCA3}" srcOrd="0" destOrd="5" presId="urn:microsoft.com/office/officeart/2005/8/layout/hList6"/>
    <dgm:cxn modelId="{AA5CD65F-6812-40CB-91B3-43329DD1DC1F}" type="presOf" srcId="{30CE7D07-523D-42DD-BB93-183B9D0F555F}" destId="{1FCEE578-B858-4B56-8FB3-6EDC81A76560}" srcOrd="0" destOrd="1" presId="urn:microsoft.com/office/officeart/2005/8/layout/hList6"/>
    <dgm:cxn modelId="{334DC860-9CD8-48F9-9D59-43D492CA63CE}" srcId="{5E4CE10B-7AEB-4F80-BE1E-76E2D1CE14CE}" destId="{BFC2F45B-F684-4E2E-B24E-EB69138D95A5}" srcOrd="1" destOrd="0" parTransId="{D053F8B5-9519-44E6-AD95-103723CD53D1}" sibTransId="{C7BBB619-34A4-4A77-9871-74BEB4F4B10B}"/>
    <dgm:cxn modelId="{355D1043-5099-4DD2-93CC-71AB1B4C3D6A}" srcId="{DCE0061C-66F6-40F2-9DDC-62AED57CEE44}" destId="{94B1F208-C4DD-4C49-BD70-BC2465A7D049}" srcOrd="6" destOrd="0" parTransId="{C0DE22ED-852B-40B8-A803-141276F104AD}" sibTransId="{0C9FD581-0AE2-4F55-832F-ED19E77F4430}"/>
    <dgm:cxn modelId="{E4A13069-DD0D-4506-8809-87A15A4FE96E}" srcId="{5E4CE10B-7AEB-4F80-BE1E-76E2D1CE14CE}" destId="{88C83FA3-7939-4E85-BC3F-B0BA7D46AEE7}" srcOrd="2" destOrd="0" parTransId="{6528C5FB-6372-4D76-AE9A-DB30E3DC1D98}" sibTransId="{04CB1AAB-A768-4B4D-B84A-3451F82974F1}"/>
    <dgm:cxn modelId="{D0A48949-4275-44C5-85F1-5872C961639E}" srcId="{DCE0061C-66F6-40F2-9DDC-62AED57CEE44}" destId="{BFBE8647-AC1C-4827-91AD-8C62314AD237}" srcOrd="0" destOrd="0" parTransId="{0A0BD682-A2FB-406F-9748-12B0B4738776}" sibTransId="{5C8C21B5-CF78-4362-A703-1367BA0B705D}"/>
    <dgm:cxn modelId="{4FD85A4A-E6B1-45F7-A9F5-B05E37B80D71}" type="presOf" srcId="{9B7D1997-80F1-40A9-B679-39ED1BC131FC}" destId="{F3D2A4F1-5C4A-4DF4-A030-411F3F79C439}" srcOrd="0" destOrd="4" presId="urn:microsoft.com/office/officeart/2005/8/layout/hList6"/>
    <dgm:cxn modelId="{A90C8A6A-58D2-4155-B593-E47219AF0E1A}" type="presOf" srcId="{AC0B87B4-6053-499B-85A3-BAA890480F64}" destId="{DB7DA7CB-B631-4780-ACDA-0C28CC66645A}" srcOrd="0" destOrd="5" presId="urn:microsoft.com/office/officeart/2005/8/layout/hList6"/>
    <dgm:cxn modelId="{2F25604B-56A4-4B96-9989-1B8254C98DCE}" srcId="{BFC2F45B-F684-4E2E-B24E-EB69138D95A5}" destId="{7AE9DC01-69D9-4F8C-ADFA-C21C98FB4415}" srcOrd="1" destOrd="0" parTransId="{4468BD0B-9FD2-45B2-93F3-D0278376DB65}" sibTransId="{E8FECA47-0C0C-43C6-B018-0983F88EC387}"/>
    <dgm:cxn modelId="{B36E956B-5245-4D5A-B664-0E204F5C2BA4}" srcId="{3C1C3B7E-AC59-4632-AB01-354CD228E0D2}" destId="{9B7D1997-80F1-40A9-B679-39ED1BC131FC}" srcOrd="3" destOrd="0" parTransId="{70E2A55A-D980-4E29-A90A-2FFED13433E3}" sibTransId="{953E2BF8-9B39-4D23-AE3A-F3591CF8F67B}"/>
    <dgm:cxn modelId="{0562116D-BA6A-44C8-8D14-9C972F5010AC}" type="presOf" srcId="{A71F4077-9255-4536-8ABA-C9B9EE1380BA}" destId="{F3D2A4F1-5C4A-4DF4-A030-411F3F79C439}" srcOrd="0" destOrd="3" presId="urn:microsoft.com/office/officeart/2005/8/layout/hList6"/>
    <dgm:cxn modelId="{F41D694D-18F4-4074-896A-DF300D1D3DC7}" srcId="{DCE0061C-66F6-40F2-9DDC-62AED57CEE44}" destId="{C4FC647F-2060-4FFD-BB0C-063099FC2E8E}" srcOrd="2" destOrd="0" parTransId="{B06FB4E4-A758-49D9-83A0-617D088A377B}" sibTransId="{A26F260E-B78A-4575-BEF3-B03908A18E38}"/>
    <dgm:cxn modelId="{7C7C796D-9D6C-4869-884B-EBF248DFDEA4}" type="presOf" srcId="{12B86DBC-511C-4FB7-96E2-AEC41D97E24D}" destId="{F3D2A4F1-5C4A-4DF4-A030-411F3F79C439}" srcOrd="0" destOrd="1" presId="urn:microsoft.com/office/officeart/2005/8/layout/hList6"/>
    <dgm:cxn modelId="{2E18296F-D607-4522-A372-8B42BA6CE37A}" srcId="{3C1C3B7E-AC59-4632-AB01-354CD228E0D2}" destId="{12B86DBC-511C-4FB7-96E2-AEC41D97E24D}" srcOrd="0" destOrd="0" parTransId="{DDD81FD3-6E43-418C-9AD1-5110D66FEF62}" sibTransId="{EA87535D-B93D-4072-9CC0-8A60027AFC57}"/>
    <dgm:cxn modelId="{D51E0E70-3AEB-4CE7-AFC9-AB03E4AFDF27}" srcId="{3C1C3B7E-AC59-4632-AB01-354CD228E0D2}" destId="{BB17D0B1-F42E-48E7-879C-6D7D979744D0}" srcOrd="4" destOrd="0" parTransId="{7AD2ED8C-A24F-4095-842A-B79A1AEF476D}" sibTransId="{2ED71666-65B6-48C9-8EC0-D37EE5A49104}"/>
    <dgm:cxn modelId="{A6785C51-0989-4BB2-8CE7-930A50CF5305}" srcId="{F15C3B96-7018-441E-955D-28E20A5FDB4B}" destId="{B8C1F88C-C36C-438B-9F4C-C66E95BFAA05}" srcOrd="2" destOrd="0" parTransId="{3CD56EE3-A5CD-4E90-86FF-E22C600862B6}" sibTransId="{7A2212FC-DF4B-439C-9E97-C4056C58283D}"/>
    <dgm:cxn modelId="{CD82C474-7783-48F2-95A9-A8F08EF53E1A}" srcId="{BFC2F45B-F684-4E2E-B24E-EB69138D95A5}" destId="{3D863E20-EE30-42F2-BC7E-125860C3DCA9}" srcOrd="0" destOrd="0" parTransId="{8FFE8AE2-8CBF-4DB5-AB02-FB5378D80CC2}" sibTransId="{1C1A9A90-422E-4003-80AA-9BA70BAD2EBE}"/>
    <dgm:cxn modelId="{46264275-0203-4DDB-A0AE-CC55078D4D60}" srcId="{F15C3B96-7018-441E-955D-28E20A5FDB4B}" destId="{8EDB3096-B660-4CC8-A167-B44939DEAFD4}" srcOrd="4" destOrd="0" parTransId="{F6D7D99D-B724-4706-96D3-15A39F746210}" sibTransId="{3D77725E-AF2C-4075-B35D-6E26A80982E9}"/>
    <dgm:cxn modelId="{CCF8E075-52B3-4B7D-96B8-1BA02CCA0E30}" srcId="{3C1C3B7E-AC59-4632-AB01-354CD228E0D2}" destId="{6F403BE5-56F4-4E70-A647-3846E293F1B2}" srcOrd="5" destOrd="0" parTransId="{9BD7A7CF-2F2F-4CE3-B21D-4C56B68F5027}" sibTransId="{9DB205E6-745A-4C69-934A-F4C6ACA9E2C0}"/>
    <dgm:cxn modelId="{F86F0177-B3FC-4C1D-AD44-DC686CBE049F}" type="presOf" srcId="{0961D378-34BB-4BDB-83B6-4794048DA834}" destId="{A6DAE757-0888-40B0-877B-DD85016DFCA3}" srcOrd="0" destOrd="3" presId="urn:microsoft.com/office/officeart/2005/8/layout/hList6"/>
    <dgm:cxn modelId="{41E46387-AF63-4894-9ECE-CB8E2BEBC0BB}" type="presOf" srcId="{7C5BF57F-D9AC-4479-958B-988210F4D736}" destId="{DB7DA7CB-B631-4780-ACDA-0C28CC66645A}" srcOrd="0" destOrd="6" presId="urn:microsoft.com/office/officeart/2005/8/layout/hList6"/>
    <dgm:cxn modelId="{A6B74B90-1D6E-4288-8200-5FC6EA32E07D}" type="presOf" srcId="{8EDB3096-B660-4CC8-A167-B44939DEAFD4}" destId="{3B325985-24BD-43AB-9E1B-8EB9BB02DE1D}" srcOrd="0" destOrd="5" presId="urn:microsoft.com/office/officeart/2005/8/layout/hList6"/>
    <dgm:cxn modelId="{7FAC0992-3382-418B-B944-3AAF2D2DED90}" srcId="{DCE0061C-66F6-40F2-9DDC-62AED57CEE44}" destId="{7C5BF57F-D9AC-4479-958B-988210F4D736}" srcOrd="5" destOrd="0" parTransId="{26E57D3E-BC04-4109-AA4E-90B591039968}" sibTransId="{4A0D882B-B776-4AFF-85EC-E99C3D927750}"/>
    <dgm:cxn modelId="{202AC599-F7B4-4752-A68B-688815AA6F43}" type="presOf" srcId="{5F6F4A89-E051-42FB-A6F8-2168B496E95E}" destId="{3B325985-24BD-43AB-9E1B-8EB9BB02DE1D}" srcOrd="0" destOrd="2" presId="urn:microsoft.com/office/officeart/2005/8/layout/hList6"/>
    <dgm:cxn modelId="{D9D2F79A-4941-4CE2-A99C-6C2E316ED769}" srcId="{BFC2F45B-F684-4E2E-B24E-EB69138D95A5}" destId="{CFEA9CC6-F0BC-43E8-8B7E-70BD17996727}" srcOrd="4" destOrd="0" parTransId="{9E63A368-937A-4BF6-828A-8255F343A257}" sibTransId="{0D7A533F-2D64-46CE-8579-46FF9BD46DBB}"/>
    <dgm:cxn modelId="{853C809D-84D4-49B6-908D-10D32C89EB16}" type="presOf" srcId="{3A3458E2-B437-416A-B4D5-EE99B3F519DB}" destId="{F3D2A4F1-5C4A-4DF4-A030-411F3F79C439}" srcOrd="0" destOrd="2" presId="urn:microsoft.com/office/officeart/2005/8/layout/hList6"/>
    <dgm:cxn modelId="{3201D4A7-BA1A-4290-929F-31CA86646010}" type="presOf" srcId="{7AE9DC01-69D9-4F8C-ADFA-C21C98FB4415}" destId="{A6DAE757-0888-40B0-877B-DD85016DFCA3}" srcOrd="0" destOrd="2" presId="urn:microsoft.com/office/officeart/2005/8/layout/hList6"/>
    <dgm:cxn modelId="{6571DDAB-4FE5-40C0-BC78-39209C6C5FDE}" type="presOf" srcId="{BB17D0B1-F42E-48E7-879C-6D7D979744D0}" destId="{F3D2A4F1-5C4A-4DF4-A030-411F3F79C439}" srcOrd="0" destOrd="5" presId="urn:microsoft.com/office/officeart/2005/8/layout/hList6"/>
    <dgm:cxn modelId="{82B05FB2-26D3-489D-B411-7FF80BFDC5AE}" type="presOf" srcId="{F15C3B96-7018-441E-955D-28E20A5FDB4B}" destId="{3B325985-24BD-43AB-9E1B-8EB9BB02DE1D}" srcOrd="0" destOrd="0" presId="urn:microsoft.com/office/officeart/2005/8/layout/hList6"/>
    <dgm:cxn modelId="{4D61EFB4-EA33-46A4-A838-227F12DF094F}" type="presOf" srcId="{5565B3E8-C79F-4556-B1FB-C406C01A139C}" destId="{DB7DA7CB-B631-4780-ACDA-0C28CC66645A}" srcOrd="0" destOrd="4" presId="urn:microsoft.com/office/officeart/2005/8/layout/hList6"/>
    <dgm:cxn modelId="{8ECE36B6-A793-4E53-BE81-2D537486B6D6}" type="presOf" srcId="{DCE0061C-66F6-40F2-9DDC-62AED57CEE44}" destId="{DB7DA7CB-B631-4780-ACDA-0C28CC66645A}" srcOrd="0" destOrd="0" presId="urn:microsoft.com/office/officeart/2005/8/layout/hList6"/>
    <dgm:cxn modelId="{641EBEBA-3400-49D2-BBB6-5E380E408B77}" type="presOf" srcId="{BFBE8647-AC1C-4827-91AD-8C62314AD237}" destId="{DB7DA7CB-B631-4780-ACDA-0C28CC66645A}" srcOrd="0" destOrd="1" presId="urn:microsoft.com/office/officeart/2005/8/layout/hList6"/>
    <dgm:cxn modelId="{D4CBFCBC-9ED7-48BF-8392-E919A0D21F30}" type="presOf" srcId="{1C4BD96D-6328-4AC6-954B-E3288F130ED2}" destId="{DB7DA7CB-B631-4780-ACDA-0C28CC66645A}" srcOrd="0" destOrd="2" presId="urn:microsoft.com/office/officeart/2005/8/layout/hList6"/>
    <dgm:cxn modelId="{4D9A91C1-4B82-4C14-848C-69F03F00FF7D}" srcId="{F15C3B96-7018-441E-955D-28E20A5FDB4B}" destId="{5F6F4A89-E051-42FB-A6F8-2168B496E95E}" srcOrd="1" destOrd="0" parTransId="{B5BE7B36-DBB2-4F36-8ECE-11029B5FAAD8}" sibTransId="{0E61FB4E-4F4D-4759-9712-7AEAAEF52C2F}"/>
    <dgm:cxn modelId="{B8B432C9-3743-4556-9F3B-8A815F98F9EC}" type="presOf" srcId="{6F403BE5-56F4-4E70-A647-3846E293F1B2}" destId="{F3D2A4F1-5C4A-4DF4-A030-411F3F79C439}" srcOrd="0" destOrd="6" presId="urn:microsoft.com/office/officeart/2005/8/layout/hList6"/>
    <dgm:cxn modelId="{983E49C9-AB53-4071-9CFD-DE10546C55EB}" srcId="{3C1C3B7E-AC59-4632-AB01-354CD228E0D2}" destId="{A71F4077-9255-4536-8ABA-C9B9EE1380BA}" srcOrd="2" destOrd="0" parTransId="{AB3188E3-696F-45CA-B01E-D437855C4657}" sibTransId="{CF0B761F-13D8-440B-9718-4EB54A4B29D2}"/>
    <dgm:cxn modelId="{E4303ECC-3F01-49E5-89A5-6E45847E1169}" srcId="{88C83FA3-7939-4E85-BC3F-B0BA7D46AEE7}" destId="{30CE7D07-523D-42DD-BB93-183B9D0F555F}" srcOrd="0" destOrd="0" parTransId="{6805BC57-34E2-4695-8912-AA9D69F032DD}" sibTransId="{AD3B9FDC-09F2-4B52-BAB1-1BB9E825948E}"/>
    <dgm:cxn modelId="{2E15EDD6-8ED3-440A-8B9C-4B25ABD014F1}" type="presOf" srcId="{BFC2F45B-F684-4E2E-B24E-EB69138D95A5}" destId="{A6DAE757-0888-40B0-877B-DD85016DFCA3}" srcOrd="0" destOrd="0" presId="urn:microsoft.com/office/officeart/2005/8/layout/hList6"/>
    <dgm:cxn modelId="{89CEB8D9-12A7-4BB5-8A9E-FF83F74CB0B4}" srcId="{F15C3B96-7018-441E-955D-28E20A5FDB4B}" destId="{9D2303A1-EBC4-4FBC-AEEE-DC5353143C83}" srcOrd="3" destOrd="0" parTransId="{280627E0-3C63-4872-AD17-935B5ECEEF50}" sibTransId="{135DF27D-BCCD-4109-8116-CA60A7889E4B}"/>
    <dgm:cxn modelId="{DD920ADA-35EB-45A8-9A1F-BAB22F1014D0}" type="presOf" srcId="{88C83FA3-7939-4E85-BC3F-B0BA7D46AEE7}" destId="{1FCEE578-B858-4B56-8FB3-6EDC81A76560}" srcOrd="0" destOrd="0" presId="urn:microsoft.com/office/officeart/2005/8/layout/hList6"/>
    <dgm:cxn modelId="{1A24C2DC-F062-4C1B-8942-8862C0B7EA30}" type="presOf" srcId="{9DC1EA63-380A-4D21-951B-D0198C7B49FE}" destId="{3B325985-24BD-43AB-9E1B-8EB9BB02DE1D}" srcOrd="0" destOrd="1" presId="urn:microsoft.com/office/officeart/2005/8/layout/hList6"/>
    <dgm:cxn modelId="{024880E0-4B5C-406F-B9DA-0274110050DC}" srcId="{F15C3B96-7018-441E-955D-28E20A5FDB4B}" destId="{9DC1EA63-380A-4D21-951B-D0198C7B49FE}" srcOrd="0" destOrd="0" parTransId="{54749E6B-D9AD-4C26-963F-6DB4A1DAA21B}" sibTransId="{FB24209D-A97E-4D40-992C-00EF049526D1}"/>
    <dgm:cxn modelId="{65DDB6E3-2FF8-4512-9AE6-1BB5C17FB6B3}" srcId="{88C83FA3-7939-4E85-BC3F-B0BA7D46AEE7}" destId="{64411C98-487C-4A5C-9F11-5003F2DB00CB}" srcOrd="1" destOrd="0" parTransId="{D9CA0E06-46A2-49EB-8315-7987F75668BA}" sibTransId="{D01D0891-EBD7-4C5E-B3E9-4D994C0817B6}"/>
    <dgm:cxn modelId="{2B9DF7E7-37E1-45DD-A1A3-DFD6B68A958B}" srcId="{3C1C3B7E-AC59-4632-AB01-354CD228E0D2}" destId="{3A3458E2-B437-416A-B4D5-EE99B3F519DB}" srcOrd="1" destOrd="0" parTransId="{572D5508-F3C0-4A3F-9FD8-C296BA220D2F}" sibTransId="{F5F69270-0250-478B-9DF0-054B8DB946F1}"/>
    <dgm:cxn modelId="{4D34C8E9-EF2B-47B8-BF24-29E35BC577DD}" srcId="{DCE0061C-66F6-40F2-9DDC-62AED57CEE44}" destId="{5565B3E8-C79F-4556-B1FB-C406C01A139C}" srcOrd="3" destOrd="0" parTransId="{D6C0F35A-5ABA-4D39-9EB6-1E00DEC850C3}" sibTransId="{7635C26E-90EA-47B7-BDE0-E0E76F449DFE}"/>
    <dgm:cxn modelId="{BF4231EE-7A15-45A7-90E8-C80B3FD94804}" type="presOf" srcId="{3C1C3B7E-AC59-4632-AB01-354CD228E0D2}" destId="{F3D2A4F1-5C4A-4DF4-A030-411F3F79C439}" srcOrd="0" destOrd="0" presId="urn:microsoft.com/office/officeart/2005/8/layout/hList6"/>
    <dgm:cxn modelId="{CA473CEF-30BF-445C-BFB2-E95736EAB1D8}" srcId="{5E4CE10B-7AEB-4F80-BE1E-76E2D1CE14CE}" destId="{F15C3B96-7018-441E-955D-28E20A5FDB4B}" srcOrd="3" destOrd="0" parTransId="{52750081-F5E0-434A-9DFD-E0BF8CF7F6BB}" sibTransId="{CDF0CE03-C00C-45D0-9B1F-7B538616A030}"/>
    <dgm:cxn modelId="{14E2E9EF-6FDC-4346-B4C3-23825FE91125}" type="presOf" srcId="{94B1F208-C4DD-4C49-BD70-BC2465A7D049}" destId="{DB7DA7CB-B631-4780-ACDA-0C28CC66645A}" srcOrd="0" destOrd="7" presId="urn:microsoft.com/office/officeart/2005/8/layout/hList6"/>
    <dgm:cxn modelId="{8E68ACFB-C85B-4C38-94BC-FD393AE9C296}" type="presOf" srcId="{C4FC647F-2060-4FFD-BB0C-063099FC2E8E}" destId="{DB7DA7CB-B631-4780-ACDA-0C28CC66645A}" srcOrd="0" destOrd="3" presId="urn:microsoft.com/office/officeart/2005/8/layout/hList6"/>
    <dgm:cxn modelId="{E51D23C7-0B32-43C9-8A0D-80E2A56D6125}" type="presParOf" srcId="{FB244983-36BA-461E-AEDB-0FB71411DC1F}" destId="{DB7DA7CB-B631-4780-ACDA-0C28CC66645A}" srcOrd="0" destOrd="0" presId="urn:microsoft.com/office/officeart/2005/8/layout/hList6"/>
    <dgm:cxn modelId="{F8A1CCCA-580D-402D-BA59-9869AA36DE22}" type="presParOf" srcId="{FB244983-36BA-461E-AEDB-0FB71411DC1F}" destId="{282C3216-79CA-4896-8079-67902B57C1AB}" srcOrd="1" destOrd="0" presId="urn:microsoft.com/office/officeart/2005/8/layout/hList6"/>
    <dgm:cxn modelId="{BE345062-F595-4BB9-939B-8BC67B943CD4}" type="presParOf" srcId="{FB244983-36BA-461E-AEDB-0FB71411DC1F}" destId="{A6DAE757-0888-40B0-877B-DD85016DFCA3}" srcOrd="2" destOrd="0" presId="urn:microsoft.com/office/officeart/2005/8/layout/hList6"/>
    <dgm:cxn modelId="{A7907F8B-B526-4184-AB44-A8BE25E12C40}" type="presParOf" srcId="{FB244983-36BA-461E-AEDB-0FB71411DC1F}" destId="{2F4CBCC3-2CD2-4659-AA3C-D898FC347AD9}" srcOrd="3" destOrd="0" presId="urn:microsoft.com/office/officeart/2005/8/layout/hList6"/>
    <dgm:cxn modelId="{1398601F-49E5-4EF8-91B5-967CD9D15ED6}" type="presParOf" srcId="{FB244983-36BA-461E-AEDB-0FB71411DC1F}" destId="{1FCEE578-B858-4B56-8FB3-6EDC81A76560}" srcOrd="4" destOrd="0" presId="urn:microsoft.com/office/officeart/2005/8/layout/hList6"/>
    <dgm:cxn modelId="{B179FA2E-8539-4FC0-BBFE-1317D1314615}" type="presParOf" srcId="{FB244983-36BA-461E-AEDB-0FB71411DC1F}" destId="{86EBA397-BD3E-4CF8-AB6F-93BDF14E877D}" srcOrd="5" destOrd="0" presId="urn:microsoft.com/office/officeart/2005/8/layout/hList6"/>
    <dgm:cxn modelId="{4498406E-D5BE-4327-A089-EDBC4242BDF4}" type="presParOf" srcId="{FB244983-36BA-461E-AEDB-0FB71411DC1F}" destId="{3B325985-24BD-43AB-9E1B-8EB9BB02DE1D}" srcOrd="6" destOrd="0" presId="urn:microsoft.com/office/officeart/2005/8/layout/hList6"/>
    <dgm:cxn modelId="{69AF49C2-11F7-4B5A-85B7-E17DEF622BF0}" type="presParOf" srcId="{FB244983-36BA-461E-AEDB-0FB71411DC1F}" destId="{8F531053-D662-4C05-BC9F-A4A39FED3D6F}" srcOrd="7" destOrd="0" presId="urn:microsoft.com/office/officeart/2005/8/layout/hList6"/>
    <dgm:cxn modelId="{F481CEF9-6052-447E-A5E8-388B8188DC10}" type="presParOf" srcId="{FB244983-36BA-461E-AEDB-0FB71411DC1F}" destId="{F3D2A4F1-5C4A-4DF4-A030-411F3F79C439}" srcOrd="8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99AC645-DB65-4959-A2A6-4911853126E1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47A42AE-BDDD-43A1-A436-968D3FDD4A89}">
      <dgm:prSet/>
      <dgm:spPr>
        <a:solidFill>
          <a:srgbClr val="DA291C"/>
        </a:solidFill>
      </dgm:spPr>
      <dgm:t>
        <a:bodyPr/>
        <a:lstStyle/>
        <a:p>
          <a:r>
            <a:rPr lang="en-US" dirty="0"/>
            <a:t>Need for continuous learning, dissemination of information and development in the face of the 21st century’s challenges</a:t>
          </a:r>
        </a:p>
      </dgm:t>
    </dgm:pt>
    <dgm:pt modelId="{157252CD-B36B-42AE-B118-C5055F25F7F8}" type="parTrans" cxnId="{00EB0D65-E48C-4760-99B3-AAB9E27F9259}">
      <dgm:prSet/>
      <dgm:spPr/>
      <dgm:t>
        <a:bodyPr/>
        <a:lstStyle/>
        <a:p>
          <a:endParaRPr lang="en-US"/>
        </a:p>
      </dgm:t>
    </dgm:pt>
    <dgm:pt modelId="{241BC302-7B81-497D-81EF-975371EF1F1E}" type="sibTrans" cxnId="{00EB0D65-E48C-4760-99B3-AAB9E27F9259}">
      <dgm:prSet/>
      <dgm:spPr/>
      <dgm:t>
        <a:bodyPr/>
        <a:lstStyle/>
        <a:p>
          <a:endParaRPr lang="en-US"/>
        </a:p>
      </dgm:t>
    </dgm:pt>
    <dgm:pt modelId="{C8F54238-3C46-4014-AE3D-C98A8AD8AD8A}">
      <dgm:prSet/>
      <dgm:spPr>
        <a:solidFill>
          <a:srgbClr val="DA291C"/>
        </a:solidFill>
      </dgm:spPr>
      <dgm:t>
        <a:bodyPr/>
        <a:lstStyle/>
        <a:p>
          <a:r>
            <a:rPr lang="fr-FR"/>
            <a:t>Russian invasion of Ukraine</a:t>
          </a:r>
          <a:endParaRPr lang="en-US"/>
        </a:p>
      </dgm:t>
    </dgm:pt>
    <dgm:pt modelId="{55DDDA07-3657-4AE3-B6DD-E24DD4A6438B}" type="parTrans" cxnId="{7ABCD1AF-AA8C-4120-AC94-077AA4C44C69}">
      <dgm:prSet/>
      <dgm:spPr/>
      <dgm:t>
        <a:bodyPr/>
        <a:lstStyle/>
        <a:p>
          <a:endParaRPr lang="en-US"/>
        </a:p>
      </dgm:t>
    </dgm:pt>
    <dgm:pt modelId="{A8EF1B43-1DED-4550-A033-6E2DB0AF1953}" type="sibTrans" cxnId="{7ABCD1AF-AA8C-4120-AC94-077AA4C44C69}">
      <dgm:prSet/>
      <dgm:spPr/>
      <dgm:t>
        <a:bodyPr/>
        <a:lstStyle/>
        <a:p>
          <a:endParaRPr lang="en-US"/>
        </a:p>
      </dgm:t>
    </dgm:pt>
    <dgm:pt modelId="{8A6187C8-A9FF-4110-9829-7EE5B47EDEB5}">
      <dgm:prSet/>
      <dgm:spPr>
        <a:solidFill>
          <a:srgbClr val="DA291C"/>
        </a:solidFill>
      </dgm:spPr>
      <dgm:t>
        <a:bodyPr/>
        <a:lstStyle/>
        <a:p>
          <a:r>
            <a:rPr lang="en-US"/>
            <a:t>Need for stimuli &amp; growth in CEE and making the regions more innovative, ecological and smarter</a:t>
          </a:r>
        </a:p>
      </dgm:t>
    </dgm:pt>
    <dgm:pt modelId="{8403BFFD-F9AD-4AA8-A1AA-8AE859860244}" type="parTrans" cxnId="{DCD49532-A5CC-4CA2-8612-402EEF7314F0}">
      <dgm:prSet/>
      <dgm:spPr/>
      <dgm:t>
        <a:bodyPr/>
        <a:lstStyle/>
        <a:p>
          <a:endParaRPr lang="en-US"/>
        </a:p>
      </dgm:t>
    </dgm:pt>
    <dgm:pt modelId="{230D187B-5720-4389-B34B-5D34EF434F4B}" type="sibTrans" cxnId="{DCD49532-A5CC-4CA2-8612-402EEF7314F0}">
      <dgm:prSet/>
      <dgm:spPr/>
      <dgm:t>
        <a:bodyPr/>
        <a:lstStyle/>
        <a:p>
          <a:endParaRPr lang="en-US"/>
        </a:p>
      </dgm:t>
    </dgm:pt>
    <dgm:pt modelId="{B25039B5-B199-455C-9557-FC3DCD3F6ADB}">
      <dgm:prSet/>
      <dgm:spPr>
        <a:solidFill>
          <a:srgbClr val="DA291C"/>
        </a:solidFill>
      </dgm:spPr>
      <dgm:t>
        <a:bodyPr/>
        <a:lstStyle/>
        <a:p>
          <a:r>
            <a:rPr lang="en-US" dirty="0"/>
            <a:t>Available political support: Backing from Slovak and Austrian PMs. </a:t>
          </a:r>
        </a:p>
      </dgm:t>
    </dgm:pt>
    <dgm:pt modelId="{A1803DB5-B4F2-411E-9716-569619F17F0B}" type="parTrans" cxnId="{7D8DEF6A-CD11-45C7-8114-3A093E3A61F6}">
      <dgm:prSet/>
      <dgm:spPr/>
      <dgm:t>
        <a:bodyPr/>
        <a:lstStyle/>
        <a:p>
          <a:endParaRPr lang="en-US"/>
        </a:p>
      </dgm:t>
    </dgm:pt>
    <dgm:pt modelId="{0D714CDA-8A3B-4656-AE0E-2B1C1DF208B0}" type="sibTrans" cxnId="{7D8DEF6A-CD11-45C7-8114-3A093E3A61F6}">
      <dgm:prSet/>
      <dgm:spPr/>
      <dgm:t>
        <a:bodyPr/>
        <a:lstStyle/>
        <a:p>
          <a:endParaRPr lang="en-US"/>
        </a:p>
      </dgm:t>
    </dgm:pt>
    <dgm:pt modelId="{080886A9-8BCF-42A3-A0BB-6F3B2F509D45}">
      <dgm:prSet/>
      <dgm:spPr>
        <a:solidFill>
          <a:srgbClr val="DA291C"/>
        </a:solidFill>
      </dgm:spPr>
      <dgm:t>
        <a:bodyPr/>
        <a:lstStyle/>
        <a:p>
          <a:r>
            <a:rPr lang="fr-FR"/>
            <a:t>Covid-19 pandemic</a:t>
          </a:r>
          <a:endParaRPr lang="en-US"/>
        </a:p>
      </dgm:t>
    </dgm:pt>
    <dgm:pt modelId="{7B243348-DCBB-4BDA-BBC6-C5A912468F83}" type="parTrans" cxnId="{C24B6B77-3D58-4937-AD84-BE5D99C22243}">
      <dgm:prSet/>
      <dgm:spPr/>
      <dgm:t>
        <a:bodyPr/>
        <a:lstStyle/>
        <a:p>
          <a:endParaRPr lang="en-US"/>
        </a:p>
      </dgm:t>
    </dgm:pt>
    <dgm:pt modelId="{AE818092-5F66-45E1-86C2-B3F8797F5963}" type="sibTrans" cxnId="{C24B6B77-3D58-4937-AD84-BE5D99C22243}">
      <dgm:prSet/>
      <dgm:spPr/>
      <dgm:t>
        <a:bodyPr/>
        <a:lstStyle/>
        <a:p>
          <a:endParaRPr lang="en-US"/>
        </a:p>
      </dgm:t>
    </dgm:pt>
    <dgm:pt modelId="{113D92F0-89EF-48CE-9733-98C4A93A5724}">
      <dgm:prSet/>
      <dgm:spPr>
        <a:solidFill>
          <a:srgbClr val="DA291C"/>
        </a:solidFill>
      </dgm:spPr>
      <dgm:t>
        <a:bodyPr/>
        <a:lstStyle/>
        <a:p>
          <a:r>
            <a:rPr lang="en-US" dirty="0"/>
            <a:t>Opportunity to increase competitiveness through innovation, the development of smart cities and of an ecosystem</a:t>
          </a:r>
        </a:p>
      </dgm:t>
    </dgm:pt>
    <dgm:pt modelId="{A1577728-9B2B-466D-A15D-59797D531DA2}" type="parTrans" cxnId="{8E41CE08-CFDF-4F78-9366-4FBCFE132DDA}">
      <dgm:prSet/>
      <dgm:spPr/>
      <dgm:t>
        <a:bodyPr/>
        <a:lstStyle/>
        <a:p>
          <a:endParaRPr lang="en-US"/>
        </a:p>
      </dgm:t>
    </dgm:pt>
    <dgm:pt modelId="{1D0FE83B-2F80-403B-990D-15A3A2A2134C}" type="sibTrans" cxnId="{8E41CE08-CFDF-4F78-9366-4FBCFE132DDA}">
      <dgm:prSet/>
      <dgm:spPr/>
      <dgm:t>
        <a:bodyPr/>
        <a:lstStyle/>
        <a:p>
          <a:endParaRPr lang="en-US"/>
        </a:p>
      </dgm:t>
    </dgm:pt>
    <dgm:pt modelId="{860EFDC5-34FD-4F74-9D9C-697CAB84FE0D}">
      <dgm:prSet/>
      <dgm:spPr>
        <a:solidFill>
          <a:srgbClr val="DA291C"/>
        </a:solidFill>
      </dgm:spPr>
      <dgm:t>
        <a:bodyPr/>
        <a:lstStyle/>
        <a:p>
          <a:r>
            <a:rPr lang="en-US"/>
            <a:t>Strong traditional industries and technology in CEE</a:t>
          </a:r>
        </a:p>
      </dgm:t>
    </dgm:pt>
    <dgm:pt modelId="{6995B17D-441E-4FA5-B0CA-240E6C1097FC}" type="parTrans" cxnId="{1226AA6F-C57C-4E0A-9BEC-478E435D4CD6}">
      <dgm:prSet/>
      <dgm:spPr/>
      <dgm:t>
        <a:bodyPr/>
        <a:lstStyle/>
        <a:p>
          <a:endParaRPr lang="en-US"/>
        </a:p>
      </dgm:t>
    </dgm:pt>
    <dgm:pt modelId="{F9ADE493-77F4-415F-9C30-6135047281BE}" type="sibTrans" cxnId="{1226AA6F-C57C-4E0A-9BEC-478E435D4CD6}">
      <dgm:prSet/>
      <dgm:spPr/>
      <dgm:t>
        <a:bodyPr/>
        <a:lstStyle/>
        <a:p>
          <a:endParaRPr lang="en-US"/>
        </a:p>
      </dgm:t>
    </dgm:pt>
    <dgm:pt modelId="{E14D0F70-05D1-4220-A3C3-C14EB13D55A4}" type="pres">
      <dgm:prSet presAssocID="{A99AC645-DB65-4959-A2A6-4911853126E1}" presName="diagram" presStyleCnt="0">
        <dgm:presLayoutVars>
          <dgm:dir/>
          <dgm:resizeHandles val="exact"/>
        </dgm:presLayoutVars>
      </dgm:prSet>
      <dgm:spPr/>
    </dgm:pt>
    <dgm:pt modelId="{33DDB70F-9DC4-49CD-AF9D-473C268CE37D}" type="pres">
      <dgm:prSet presAssocID="{F47A42AE-BDDD-43A1-A436-968D3FDD4A89}" presName="node" presStyleLbl="node1" presStyleIdx="0" presStyleCnt="7">
        <dgm:presLayoutVars>
          <dgm:bulletEnabled val="1"/>
        </dgm:presLayoutVars>
      </dgm:prSet>
      <dgm:spPr/>
    </dgm:pt>
    <dgm:pt modelId="{F64240D0-8806-4535-9460-06293CE898D2}" type="pres">
      <dgm:prSet presAssocID="{241BC302-7B81-497D-81EF-975371EF1F1E}" presName="sibTrans" presStyleCnt="0"/>
      <dgm:spPr/>
    </dgm:pt>
    <dgm:pt modelId="{FF190874-EA3C-49D7-8E16-65EA08D74DF4}" type="pres">
      <dgm:prSet presAssocID="{C8F54238-3C46-4014-AE3D-C98A8AD8AD8A}" presName="node" presStyleLbl="node1" presStyleIdx="1" presStyleCnt="7">
        <dgm:presLayoutVars>
          <dgm:bulletEnabled val="1"/>
        </dgm:presLayoutVars>
      </dgm:prSet>
      <dgm:spPr/>
    </dgm:pt>
    <dgm:pt modelId="{7234A707-2217-469C-998E-89BF14C273AB}" type="pres">
      <dgm:prSet presAssocID="{A8EF1B43-1DED-4550-A033-6E2DB0AF1953}" presName="sibTrans" presStyleCnt="0"/>
      <dgm:spPr/>
    </dgm:pt>
    <dgm:pt modelId="{82B50EC7-CB4F-4495-B2BE-4448308ACD22}" type="pres">
      <dgm:prSet presAssocID="{8A6187C8-A9FF-4110-9829-7EE5B47EDEB5}" presName="node" presStyleLbl="node1" presStyleIdx="2" presStyleCnt="7">
        <dgm:presLayoutVars>
          <dgm:bulletEnabled val="1"/>
        </dgm:presLayoutVars>
      </dgm:prSet>
      <dgm:spPr/>
    </dgm:pt>
    <dgm:pt modelId="{161E8049-008C-40A4-8F2C-E86F49C1B071}" type="pres">
      <dgm:prSet presAssocID="{230D187B-5720-4389-B34B-5D34EF434F4B}" presName="sibTrans" presStyleCnt="0"/>
      <dgm:spPr/>
    </dgm:pt>
    <dgm:pt modelId="{2410573A-09D6-49B3-B429-31998A90AA09}" type="pres">
      <dgm:prSet presAssocID="{B25039B5-B199-455C-9557-FC3DCD3F6ADB}" presName="node" presStyleLbl="node1" presStyleIdx="3" presStyleCnt="7">
        <dgm:presLayoutVars>
          <dgm:bulletEnabled val="1"/>
        </dgm:presLayoutVars>
      </dgm:prSet>
      <dgm:spPr/>
    </dgm:pt>
    <dgm:pt modelId="{8CE64EB6-A9DB-4C18-8F2B-E69A83A2BB77}" type="pres">
      <dgm:prSet presAssocID="{0D714CDA-8A3B-4656-AE0E-2B1C1DF208B0}" presName="sibTrans" presStyleCnt="0"/>
      <dgm:spPr/>
    </dgm:pt>
    <dgm:pt modelId="{AB0B6ABA-77B5-421E-AF07-0ABF0D311EFD}" type="pres">
      <dgm:prSet presAssocID="{080886A9-8BCF-42A3-A0BB-6F3B2F509D45}" presName="node" presStyleLbl="node1" presStyleIdx="4" presStyleCnt="7">
        <dgm:presLayoutVars>
          <dgm:bulletEnabled val="1"/>
        </dgm:presLayoutVars>
      </dgm:prSet>
      <dgm:spPr/>
    </dgm:pt>
    <dgm:pt modelId="{E7ADBEC3-3E6A-4673-93B6-B83B16BCA2B6}" type="pres">
      <dgm:prSet presAssocID="{AE818092-5F66-45E1-86C2-B3F8797F5963}" presName="sibTrans" presStyleCnt="0"/>
      <dgm:spPr/>
    </dgm:pt>
    <dgm:pt modelId="{33B77945-7BB4-4F20-81FD-403CF48BF052}" type="pres">
      <dgm:prSet presAssocID="{113D92F0-89EF-48CE-9733-98C4A93A5724}" presName="node" presStyleLbl="node1" presStyleIdx="5" presStyleCnt="7">
        <dgm:presLayoutVars>
          <dgm:bulletEnabled val="1"/>
        </dgm:presLayoutVars>
      </dgm:prSet>
      <dgm:spPr/>
    </dgm:pt>
    <dgm:pt modelId="{1D2FFAE0-9205-4B03-80D7-BB47FDF0A7E1}" type="pres">
      <dgm:prSet presAssocID="{1D0FE83B-2F80-403B-990D-15A3A2A2134C}" presName="sibTrans" presStyleCnt="0"/>
      <dgm:spPr/>
    </dgm:pt>
    <dgm:pt modelId="{FE25A3EF-CE2A-4972-8C7C-2A1D3DB29C5D}" type="pres">
      <dgm:prSet presAssocID="{860EFDC5-34FD-4F74-9D9C-697CAB84FE0D}" presName="node" presStyleLbl="node1" presStyleIdx="6" presStyleCnt="7">
        <dgm:presLayoutVars>
          <dgm:bulletEnabled val="1"/>
        </dgm:presLayoutVars>
      </dgm:prSet>
      <dgm:spPr/>
    </dgm:pt>
  </dgm:ptLst>
  <dgm:cxnLst>
    <dgm:cxn modelId="{8E41CE08-CFDF-4F78-9366-4FBCFE132DDA}" srcId="{A99AC645-DB65-4959-A2A6-4911853126E1}" destId="{113D92F0-89EF-48CE-9733-98C4A93A5724}" srcOrd="5" destOrd="0" parTransId="{A1577728-9B2B-466D-A15D-59797D531DA2}" sibTransId="{1D0FE83B-2F80-403B-990D-15A3A2A2134C}"/>
    <dgm:cxn modelId="{DCD49532-A5CC-4CA2-8612-402EEF7314F0}" srcId="{A99AC645-DB65-4959-A2A6-4911853126E1}" destId="{8A6187C8-A9FF-4110-9829-7EE5B47EDEB5}" srcOrd="2" destOrd="0" parTransId="{8403BFFD-F9AD-4AA8-A1AA-8AE859860244}" sibTransId="{230D187B-5720-4389-B34B-5D34EF434F4B}"/>
    <dgm:cxn modelId="{9C26E638-36A9-4340-8ED8-8B1E2811936A}" type="presOf" srcId="{8A6187C8-A9FF-4110-9829-7EE5B47EDEB5}" destId="{82B50EC7-CB4F-4495-B2BE-4448308ACD22}" srcOrd="0" destOrd="0" presId="urn:microsoft.com/office/officeart/2005/8/layout/default"/>
    <dgm:cxn modelId="{728CA23F-A74D-479B-BAC6-D664923CF17B}" type="presOf" srcId="{113D92F0-89EF-48CE-9733-98C4A93A5724}" destId="{33B77945-7BB4-4F20-81FD-403CF48BF052}" srcOrd="0" destOrd="0" presId="urn:microsoft.com/office/officeart/2005/8/layout/default"/>
    <dgm:cxn modelId="{00EB0D65-E48C-4760-99B3-AAB9E27F9259}" srcId="{A99AC645-DB65-4959-A2A6-4911853126E1}" destId="{F47A42AE-BDDD-43A1-A436-968D3FDD4A89}" srcOrd="0" destOrd="0" parTransId="{157252CD-B36B-42AE-B118-C5055F25F7F8}" sibTransId="{241BC302-7B81-497D-81EF-975371EF1F1E}"/>
    <dgm:cxn modelId="{7D8DEF6A-CD11-45C7-8114-3A093E3A61F6}" srcId="{A99AC645-DB65-4959-A2A6-4911853126E1}" destId="{B25039B5-B199-455C-9557-FC3DCD3F6ADB}" srcOrd="3" destOrd="0" parTransId="{A1803DB5-B4F2-411E-9716-569619F17F0B}" sibTransId="{0D714CDA-8A3B-4656-AE0E-2B1C1DF208B0}"/>
    <dgm:cxn modelId="{1226AA6F-C57C-4E0A-9BEC-478E435D4CD6}" srcId="{A99AC645-DB65-4959-A2A6-4911853126E1}" destId="{860EFDC5-34FD-4F74-9D9C-697CAB84FE0D}" srcOrd="6" destOrd="0" parTransId="{6995B17D-441E-4FA5-B0CA-240E6C1097FC}" sibTransId="{F9ADE493-77F4-415F-9C30-6135047281BE}"/>
    <dgm:cxn modelId="{C24B6B77-3D58-4937-AD84-BE5D99C22243}" srcId="{A99AC645-DB65-4959-A2A6-4911853126E1}" destId="{080886A9-8BCF-42A3-A0BB-6F3B2F509D45}" srcOrd="4" destOrd="0" parTransId="{7B243348-DCBB-4BDA-BBC6-C5A912468F83}" sibTransId="{AE818092-5F66-45E1-86C2-B3F8797F5963}"/>
    <dgm:cxn modelId="{66BB537B-1B7E-4D46-8D97-17C101AA3F12}" type="presOf" srcId="{080886A9-8BCF-42A3-A0BB-6F3B2F509D45}" destId="{AB0B6ABA-77B5-421E-AF07-0ABF0D311EFD}" srcOrd="0" destOrd="0" presId="urn:microsoft.com/office/officeart/2005/8/layout/default"/>
    <dgm:cxn modelId="{F9E52290-DBB9-41A6-8C6E-7E9C889D953A}" type="presOf" srcId="{F47A42AE-BDDD-43A1-A436-968D3FDD4A89}" destId="{33DDB70F-9DC4-49CD-AF9D-473C268CE37D}" srcOrd="0" destOrd="0" presId="urn:microsoft.com/office/officeart/2005/8/layout/default"/>
    <dgm:cxn modelId="{979B25AF-C121-40A8-B547-F13E64E36CA0}" type="presOf" srcId="{C8F54238-3C46-4014-AE3D-C98A8AD8AD8A}" destId="{FF190874-EA3C-49D7-8E16-65EA08D74DF4}" srcOrd="0" destOrd="0" presId="urn:microsoft.com/office/officeart/2005/8/layout/default"/>
    <dgm:cxn modelId="{7ABCD1AF-AA8C-4120-AC94-077AA4C44C69}" srcId="{A99AC645-DB65-4959-A2A6-4911853126E1}" destId="{C8F54238-3C46-4014-AE3D-C98A8AD8AD8A}" srcOrd="1" destOrd="0" parTransId="{55DDDA07-3657-4AE3-B6DD-E24DD4A6438B}" sibTransId="{A8EF1B43-1DED-4550-A033-6E2DB0AF1953}"/>
    <dgm:cxn modelId="{E27441C1-A6C3-4C84-8CF6-C14D0D0512B6}" type="presOf" srcId="{B25039B5-B199-455C-9557-FC3DCD3F6ADB}" destId="{2410573A-09D6-49B3-B429-31998A90AA09}" srcOrd="0" destOrd="0" presId="urn:microsoft.com/office/officeart/2005/8/layout/default"/>
    <dgm:cxn modelId="{5E2DF5E3-BF90-4AE3-8AF9-15CC39214BD9}" type="presOf" srcId="{A99AC645-DB65-4959-A2A6-4911853126E1}" destId="{E14D0F70-05D1-4220-A3C3-C14EB13D55A4}" srcOrd="0" destOrd="0" presId="urn:microsoft.com/office/officeart/2005/8/layout/default"/>
    <dgm:cxn modelId="{A636D5FF-D3FA-4EBD-AD93-3EE5A32A9291}" type="presOf" srcId="{860EFDC5-34FD-4F74-9D9C-697CAB84FE0D}" destId="{FE25A3EF-CE2A-4972-8C7C-2A1D3DB29C5D}" srcOrd="0" destOrd="0" presId="urn:microsoft.com/office/officeart/2005/8/layout/default"/>
    <dgm:cxn modelId="{042FFF14-DE71-43A5-8468-4B743CCBF554}" type="presParOf" srcId="{E14D0F70-05D1-4220-A3C3-C14EB13D55A4}" destId="{33DDB70F-9DC4-49CD-AF9D-473C268CE37D}" srcOrd="0" destOrd="0" presId="urn:microsoft.com/office/officeart/2005/8/layout/default"/>
    <dgm:cxn modelId="{850DB6AF-4C68-4606-BB5B-8C78479BA162}" type="presParOf" srcId="{E14D0F70-05D1-4220-A3C3-C14EB13D55A4}" destId="{F64240D0-8806-4535-9460-06293CE898D2}" srcOrd="1" destOrd="0" presId="urn:microsoft.com/office/officeart/2005/8/layout/default"/>
    <dgm:cxn modelId="{11DAC067-7794-47FE-85FB-1FD65B8A173E}" type="presParOf" srcId="{E14D0F70-05D1-4220-A3C3-C14EB13D55A4}" destId="{FF190874-EA3C-49D7-8E16-65EA08D74DF4}" srcOrd="2" destOrd="0" presId="urn:microsoft.com/office/officeart/2005/8/layout/default"/>
    <dgm:cxn modelId="{51CCD465-33C8-4E1B-B80C-87A3F419413D}" type="presParOf" srcId="{E14D0F70-05D1-4220-A3C3-C14EB13D55A4}" destId="{7234A707-2217-469C-998E-89BF14C273AB}" srcOrd="3" destOrd="0" presId="urn:microsoft.com/office/officeart/2005/8/layout/default"/>
    <dgm:cxn modelId="{65D035CC-441F-4AEC-97A8-E69F25722EAC}" type="presParOf" srcId="{E14D0F70-05D1-4220-A3C3-C14EB13D55A4}" destId="{82B50EC7-CB4F-4495-B2BE-4448308ACD22}" srcOrd="4" destOrd="0" presId="urn:microsoft.com/office/officeart/2005/8/layout/default"/>
    <dgm:cxn modelId="{2D231041-9760-4D84-AAD4-172BCA26F3D6}" type="presParOf" srcId="{E14D0F70-05D1-4220-A3C3-C14EB13D55A4}" destId="{161E8049-008C-40A4-8F2C-E86F49C1B071}" srcOrd="5" destOrd="0" presId="urn:microsoft.com/office/officeart/2005/8/layout/default"/>
    <dgm:cxn modelId="{300270BE-3138-4C12-885D-E829FDD9C69D}" type="presParOf" srcId="{E14D0F70-05D1-4220-A3C3-C14EB13D55A4}" destId="{2410573A-09D6-49B3-B429-31998A90AA09}" srcOrd="6" destOrd="0" presId="urn:microsoft.com/office/officeart/2005/8/layout/default"/>
    <dgm:cxn modelId="{C2169350-C0AA-42A1-BED3-D92583CF2501}" type="presParOf" srcId="{E14D0F70-05D1-4220-A3C3-C14EB13D55A4}" destId="{8CE64EB6-A9DB-4C18-8F2B-E69A83A2BB77}" srcOrd="7" destOrd="0" presId="urn:microsoft.com/office/officeart/2005/8/layout/default"/>
    <dgm:cxn modelId="{4FEB2115-7F52-46B4-AFAA-78B02A95A704}" type="presParOf" srcId="{E14D0F70-05D1-4220-A3C3-C14EB13D55A4}" destId="{AB0B6ABA-77B5-421E-AF07-0ABF0D311EFD}" srcOrd="8" destOrd="0" presId="urn:microsoft.com/office/officeart/2005/8/layout/default"/>
    <dgm:cxn modelId="{B7B80B4C-5692-49FF-AD0A-FC41E1A123A2}" type="presParOf" srcId="{E14D0F70-05D1-4220-A3C3-C14EB13D55A4}" destId="{E7ADBEC3-3E6A-4673-93B6-B83B16BCA2B6}" srcOrd="9" destOrd="0" presId="urn:microsoft.com/office/officeart/2005/8/layout/default"/>
    <dgm:cxn modelId="{34522E01-B83D-4E5D-B676-B178566A0D6C}" type="presParOf" srcId="{E14D0F70-05D1-4220-A3C3-C14EB13D55A4}" destId="{33B77945-7BB4-4F20-81FD-403CF48BF052}" srcOrd="10" destOrd="0" presId="urn:microsoft.com/office/officeart/2005/8/layout/default"/>
    <dgm:cxn modelId="{764B678C-A5AD-4AF7-A06B-B6F269A54A5F}" type="presParOf" srcId="{E14D0F70-05D1-4220-A3C3-C14EB13D55A4}" destId="{1D2FFAE0-9205-4B03-80D7-BB47FDF0A7E1}" srcOrd="11" destOrd="0" presId="urn:microsoft.com/office/officeart/2005/8/layout/default"/>
    <dgm:cxn modelId="{96614C2F-50D4-4655-B08E-5AF079E34880}" type="presParOf" srcId="{E14D0F70-05D1-4220-A3C3-C14EB13D55A4}" destId="{FE25A3EF-CE2A-4972-8C7C-2A1D3DB29C5D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474263F-75B3-47BC-A02F-B162DA52CA61}" type="doc">
      <dgm:prSet loTypeId="urn:microsoft.com/office/officeart/2008/layout/VerticalCurved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52D4511A-A36D-4B5C-A72A-488191C499F7}">
      <dgm:prSet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en-US" dirty="0">
              <a:latin typeface="Proxima Nova Extrabold" panose="02000506030000020004"/>
            </a:rPr>
            <a:t>Scale-up fund</a:t>
          </a:r>
        </a:p>
      </dgm:t>
    </dgm:pt>
    <dgm:pt modelId="{899875DA-F0EC-41B9-870D-FDE9EB4E8F85}" type="parTrans" cxnId="{562F1F39-D992-4E98-BD2D-782DF1D0EFDA}">
      <dgm:prSet/>
      <dgm:spPr/>
      <dgm:t>
        <a:bodyPr/>
        <a:lstStyle/>
        <a:p>
          <a:endParaRPr lang="en-US">
            <a:latin typeface="Proxima Nova Extrabold" panose="02000506030000020004"/>
          </a:endParaRPr>
        </a:p>
      </dgm:t>
    </dgm:pt>
    <dgm:pt modelId="{DA21B45F-ECA8-4C81-807C-D056FCD0D68C}" type="sibTrans" cxnId="{562F1F39-D992-4E98-BD2D-782DF1D0EFDA}">
      <dgm:prSet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endParaRPr lang="en-US">
            <a:latin typeface="Proxima Nova Extrabold" panose="02000506030000020004"/>
          </a:endParaRPr>
        </a:p>
      </dgm:t>
    </dgm:pt>
    <dgm:pt modelId="{A7A73260-9463-4DE6-918F-2BF3A1F30073}">
      <dgm:prSet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en-US" dirty="0">
              <a:latin typeface="Proxima Nova Extrabold" panose="02000506030000020004"/>
            </a:rPr>
            <a:t>Human capital – summer school, young talents contest, entrepreneurship ambassadors</a:t>
          </a:r>
        </a:p>
      </dgm:t>
    </dgm:pt>
    <dgm:pt modelId="{D20F9C6E-4D40-4883-916C-0F2CF6455731}" type="sibTrans" cxnId="{F6F97848-CC01-4CA4-9616-7B3B0CF5FC4D}">
      <dgm:prSet/>
      <dgm:spPr/>
      <dgm:t>
        <a:bodyPr/>
        <a:lstStyle/>
        <a:p>
          <a:endParaRPr lang="en-US">
            <a:latin typeface="Proxima Nova Extrabold" panose="02000506030000020004"/>
          </a:endParaRPr>
        </a:p>
      </dgm:t>
    </dgm:pt>
    <dgm:pt modelId="{53BDFDAA-3FAF-4080-B49C-BE0AD53C39E2}" type="parTrans" cxnId="{F6F97848-CC01-4CA4-9616-7B3B0CF5FC4D}">
      <dgm:prSet/>
      <dgm:spPr/>
      <dgm:t>
        <a:bodyPr/>
        <a:lstStyle/>
        <a:p>
          <a:endParaRPr lang="en-US">
            <a:latin typeface="Proxima Nova Extrabold" panose="02000506030000020004"/>
          </a:endParaRPr>
        </a:p>
      </dgm:t>
    </dgm:pt>
    <dgm:pt modelId="{EFE06AA6-5CAD-4870-A377-D9C4D3957F1A}">
      <dgm:prSet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en-US" dirty="0">
              <a:latin typeface="Proxima Nova Extrabold" panose="02000506030000020004"/>
            </a:rPr>
            <a:t>„Cities“ – bringing together Vienna – Brno – Bratislava</a:t>
          </a:r>
          <a:r>
            <a:rPr lang="sk-SK" dirty="0">
              <a:latin typeface="Proxima Nova Extrabold" panose="02000506030000020004"/>
            </a:rPr>
            <a:t> - </a:t>
          </a:r>
          <a:r>
            <a:rPr lang="sk-SK" dirty="0" err="1">
              <a:latin typeface="Proxima Nova Extrabold" panose="02000506030000020004"/>
            </a:rPr>
            <a:t>Budapest</a:t>
          </a:r>
          <a:r>
            <a:rPr lang="en-US" dirty="0">
              <a:latin typeface="Proxima Nova Extrabold" panose="02000506030000020004"/>
            </a:rPr>
            <a:t> and their innovation communities, Danube Tech Summit</a:t>
          </a:r>
        </a:p>
      </dgm:t>
    </dgm:pt>
    <dgm:pt modelId="{601149CB-A3D7-4EE0-919D-A6B424F3114E}" type="parTrans" cxnId="{12857FFB-3F86-4EF7-BF86-69A2D782FD4C}">
      <dgm:prSet/>
      <dgm:spPr/>
      <dgm:t>
        <a:bodyPr/>
        <a:lstStyle/>
        <a:p>
          <a:endParaRPr lang="en-US"/>
        </a:p>
      </dgm:t>
    </dgm:pt>
    <dgm:pt modelId="{0172E0D3-2262-41A8-9A98-FE63F1E79709}" type="sibTrans" cxnId="{12857FFB-3F86-4EF7-BF86-69A2D782FD4C}">
      <dgm:prSet/>
      <dgm:spPr/>
      <dgm:t>
        <a:bodyPr/>
        <a:lstStyle/>
        <a:p>
          <a:endParaRPr lang="en-US"/>
        </a:p>
      </dgm:t>
    </dgm:pt>
    <dgm:pt modelId="{B0ED44B0-29FF-4519-9956-492C31FD1B84}">
      <dgm:prSet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en-US" dirty="0">
              <a:latin typeface="Proxima Nova Extrabold" panose="02000506030000020004"/>
            </a:rPr>
            <a:t>Innovation Tracker, Top innovation firms index</a:t>
          </a:r>
        </a:p>
      </dgm:t>
    </dgm:pt>
    <dgm:pt modelId="{7DAA6B86-5CF0-4594-B715-D6FC18F2ADB6}" type="parTrans" cxnId="{7D30EF38-5687-4567-9CE7-9CC3842D87B0}">
      <dgm:prSet/>
      <dgm:spPr/>
      <dgm:t>
        <a:bodyPr/>
        <a:lstStyle/>
        <a:p>
          <a:endParaRPr lang="en-US"/>
        </a:p>
      </dgm:t>
    </dgm:pt>
    <dgm:pt modelId="{D37F6379-8E31-4B37-B43C-509A2F311A80}" type="sibTrans" cxnId="{7D30EF38-5687-4567-9CE7-9CC3842D87B0}">
      <dgm:prSet/>
      <dgm:spPr/>
      <dgm:t>
        <a:bodyPr/>
        <a:lstStyle/>
        <a:p>
          <a:endParaRPr lang="en-US"/>
        </a:p>
      </dgm:t>
    </dgm:pt>
    <dgm:pt modelId="{3ADE1FD9-CE53-46DE-8FFB-B023F86F68A3}" type="pres">
      <dgm:prSet presAssocID="{A474263F-75B3-47BC-A02F-B162DA52CA61}" presName="Name0" presStyleCnt="0">
        <dgm:presLayoutVars>
          <dgm:chMax val="7"/>
          <dgm:chPref val="7"/>
          <dgm:dir/>
        </dgm:presLayoutVars>
      </dgm:prSet>
      <dgm:spPr/>
    </dgm:pt>
    <dgm:pt modelId="{2957A59B-A961-4377-9DDF-615EC792C38C}" type="pres">
      <dgm:prSet presAssocID="{A474263F-75B3-47BC-A02F-B162DA52CA61}" presName="Name1" presStyleCnt="0"/>
      <dgm:spPr/>
    </dgm:pt>
    <dgm:pt modelId="{39E49FA4-AE29-4A62-9B39-5FB81BC5AE61}" type="pres">
      <dgm:prSet presAssocID="{A474263F-75B3-47BC-A02F-B162DA52CA61}" presName="cycle" presStyleCnt="0"/>
      <dgm:spPr/>
    </dgm:pt>
    <dgm:pt modelId="{13C5EAA7-BF81-46BD-A5A9-2ABE02D9A353}" type="pres">
      <dgm:prSet presAssocID="{A474263F-75B3-47BC-A02F-B162DA52CA61}" presName="srcNode" presStyleLbl="node1" presStyleIdx="0" presStyleCnt="4"/>
      <dgm:spPr/>
    </dgm:pt>
    <dgm:pt modelId="{EEE61A10-B2E6-4D21-B5F0-542C322D90FB}" type="pres">
      <dgm:prSet presAssocID="{A474263F-75B3-47BC-A02F-B162DA52CA61}" presName="conn" presStyleLbl="parChTrans1D2" presStyleIdx="0" presStyleCnt="1"/>
      <dgm:spPr/>
    </dgm:pt>
    <dgm:pt modelId="{0F0AE14E-D1AD-4455-ABE3-A22A97670D15}" type="pres">
      <dgm:prSet presAssocID="{A474263F-75B3-47BC-A02F-B162DA52CA61}" presName="extraNode" presStyleLbl="node1" presStyleIdx="0" presStyleCnt="4"/>
      <dgm:spPr/>
    </dgm:pt>
    <dgm:pt modelId="{BCA1462B-63D5-4CDF-8335-71B351F52969}" type="pres">
      <dgm:prSet presAssocID="{A474263F-75B3-47BC-A02F-B162DA52CA61}" presName="dstNode" presStyleLbl="node1" presStyleIdx="0" presStyleCnt="4"/>
      <dgm:spPr/>
    </dgm:pt>
    <dgm:pt modelId="{B25A1723-B13F-46AA-9132-B211F7936780}" type="pres">
      <dgm:prSet presAssocID="{52D4511A-A36D-4B5C-A72A-488191C499F7}" presName="text_1" presStyleLbl="node1" presStyleIdx="0" presStyleCnt="4" custLinFactNeighborX="262" custLinFactNeighborY="-2273">
        <dgm:presLayoutVars>
          <dgm:bulletEnabled val="1"/>
        </dgm:presLayoutVars>
      </dgm:prSet>
      <dgm:spPr/>
    </dgm:pt>
    <dgm:pt modelId="{DD413B12-A5C0-4F26-9549-4F631C7D8A59}" type="pres">
      <dgm:prSet presAssocID="{52D4511A-A36D-4B5C-A72A-488191C499F7}" presName="accent_1" presStyleCnt="0"/>
      <dgm:spPr/>
    </dgm:pt>
    <dgm:pt modelId="{28991A6C-EC4A-4D80-B08A-FF0CDE9EE48C}" type="pres">
      <dgm:prSet presAssocID="{52D4511A-A36D-4B5C-A72A-488191C499F7}" presName="accentRepeatNode" presStyleLbl="solidFgAcc1" presStyleIdx="0" presStyleCnt="4"/>
      <dgm:spPr>
        <a:ln>
          <a:solidFill>
            <a:srgbClr val="DA291C"/>
          </a:solidFill>
        </a:ln>
      </dgm:spPr>
    </dgm:pt>
    <dgm:pt modelId="{07E3EA03-FD18-401D-A3FB-A09453718837}" type="pres">
      <dgm:prSet presAssocID="{B0ED44B0-29FF-4519-9956-492C31FD1B84}" presName="text_2" presStyleLbl="node1" presStyleIdx="1" presStyleCnt="4">
        <dgm:presLayoutVars>
          <dgm:bulletEnabled val="1"/>
        </dgm:presLayoutVars>
      </dgm:prSet>
      <dgm:spPr/>
    </dgm:pt>
    <dgm:pt modelId="{F2EE5EEC-5037-43A6-83A8-586473797BF3}" type="pres">
      <dgm:prSet presAssocID="{B0ED44B0-29FF-4519-9956-492C31FD1B84}" presName="accent_2" presStyleCnt="0"/>
      <dgm:spPr/>
    </dgm:pt>
    <dgm:pt modelId="{4B435135-84F4-470E-AE9F-E8B29E4C0FC5}" type="pres">
      <dgm:prSet presAssocID="{B0ED44B0-29FF-4519-9956-492C31FD1B84}" presName="accentRepeatNode" presStyleLbl="solidFgAcc1" presStyleIdx="1" presStyleCnt="4"/>
      <dgm:spPr>
        <a:ln>
          <a:solidFill>
            <a:srgbClr val="DA291C"/>
          </a:solidFill>
        </a:ln>
      </dgm:spPr>
    </dgm:pt>
    <dgm:pt modelId="{FA8AE090-DDE0-451C-AF40-318E152C36A7}" type="pres">
      <dgm:prSet presAssocID="{A7A73260-9463-4DE6-918F-2BF3A1F30073}" presName="text_3" presStyleLbl="node1" presStyleIdx="2" presStyleCnt="4">
        <dgm:presLayoutVars>
          <dgm:bulletEnabled val="1"/>
        </dgm:presLayoutVars>
      </dgm:prSet>
      <dgm:spPr/>
    </dgm:pt>
    <dgm:pt modelId="{47F9428E-CBFA-481F-8E65-7EB33A7FCA94}" type="pres">
      <dgm:prSet presAssocID="{A7A73260-9463-4DE6-918F-2BF3A1F30073}" presName="accent_3" presStyleCnt="0"/>
      <dgm:spPr/>
    </dgm:pt>
    <dgm:pt modelId="{E0715EFF-658A-4C2D-8BE6-B24FF4EAE0BD}" type="pres">
      <dgm:prSet presAssocID="{A7A73260-9463-4DE6-918F-2BF3A1F30073}" presName="accentRepeatNode" presStyleLbl="solidFgAcc1" presStyleIdx="2" presStyleCnt="4"/>
      <dgm:spPr>
        <a:ln>
          <a:solidFill>
            <a:srgbClr val="DA291C"/>
          </a:solidFill>
        </a:ln>
      </dgm:spPr>
    </dgm:pt>
    <dgm:pt modelId="{89D5BF2C-E3E1-4D5F-A834-4180E26836CE}" type="pres">
      <dgm:prSet presAssocID="{EFE06AA6-5CAD-4870-A377-D9C4D3957F1A}" presName="text_4" presStyleLbl="node1" presStyleIdx="3" presStyleCnt="4">
        <dgm:presLayoutVars>
          <dgm:bulletEnabled val="1"/>
        </dgm:presLayoutVars>
      </dgm:prSet>
      <dgm:spPr/>
    </dgm:pt>
    <dgm:pt modelId="{84504DCB-8159-41F0-88D0-9A01002FDAFC}" type="pres">
      <dgm:prSet presAssocID="{EFE06AA6-5CAD-4870-A377-D9C4D3957F1A}" presName="accent_4" presStyleCnt="0"/>
      <dgm:spPr/>
    </dgm:pt>
    <dgm:pt modelId="{23440389-F6F9-40E9-A41F-C55EEB1BB6B5}" type="pres">
      <dgm:prSet presAssocID="{EFE06AA6-5CAD-4870-A377-D9C4D3957F1A}" presName="accentRepeatNode" presStyleLbl="solidFgAcc1" presStyleIdx="3" presStyleCnt="4"/>
      <dgm:spPr>
        <a:ln>
          <a:solidFill>
            <a:srgbClr val="DA291C"/>
          </a:solidFill>
        </a:ln>
      </dgm:spPr>
    </dgm:pt>
  </dgm:ptLst>
  <dgm:cxnLst>
    <dgm:cxn modelId="{7D30EF38-5687-4567-9CE7-9CC3842D87B0}" srcId="{A474263F-75B3-47BC-A02F-B162DA52CA61}" destId="{B0ED44B0-29FF-4519-9956-492C31FD1B84}" srcOrd="1" destOrd="0" parTransId="{7DAA6B86-5CF0-4594-B715-D6FC18F2ADB6}" sibTransId="{D37F6379-8E31-4B37-B43C-509A2F311A80}"/>
    <dgm:cxn modelId="{562F1F39-D992-4E98-BD2D-782DF1D0EFDA}" srcId="{A474263F-75B3-47BC-A02F-B162DA52CA61}" destId="{52D4511A-A36D-4B5C-A72A-488191C499F7}" srcOrd="0" destOrd="0" parTransId="{899875DA-F0EC-41B9-870D-FDE9EB4E8F85}" sibTransId="{DA21B45F-ECA8-4C81-807C-D056FCD0D68C}"/>
    <dgm:cxn modelId="{4ABBDB43-CA37-4036-AF6E-056D98511F36}" type="presOf" srcId="{A474263F-75B3-47BC-A02F-B162DA52CA61}" destId="{3ADE1FD9-CE53-46DE-8FFB-B023F86F68A3}" srcOrd="0" destOrd="0" presId="urn:microsoft.com/office/officeart/2008/layout/VerticalCurvedList"/>
    <dgm:cxn modelId="{3D4E0C64-0A6A-4943-800C-6CDEBF15665A}" type="presOf" srcId="{52D4511A-A36D-4B5C-A72A-488191C499F7}" destId="{B25A1723-B13F-46AA-9132-B211F7936780}" srcOrd="0" destOrd="0" presId="urn:microsoft.com/office/officeart/2008/layout/VerticalCurvedList"/>
    <dgm:cxn modelId="{F6F97848-CC01-4CA4-9616-7B3B0CF5FC4D}" srcId="{A474263F-75B3-47BC-A02F-B162DA52CA61}" destId="{A7A73260-9463-4DE6-918F-2BF3A1F30073}" srcOrd="2" destOrd="0" parTransId="{53BDFDAA-3FAF-4080-B49C-BE0AD53C39E2}" sibTransId="{D20F9C6E-4D40-4883-916C-0F2CF6455731}"/>
    <dgm:cxn modelId="{1410EA74-56C8-45FC-A500-FD875EDE6773}" type="presOf" srcId="{A7A73260-9463-4DE6-918F-2BF3A1F30073}" destId="{FA8AE090-DDE0-451C-AF40-318E152C36A7}" srcOrd="0" destOrd="0" presId="urn:microsoft.com/office/officeart/2008/layout/VerticalCurvedList"/>
    <dgm:cxn modelId="{33AAC4DD-D1B7-49DA-8202-1FE75013BD9D}" type="presOf" srcId="{DA21B45F-ECA8-4C81-807C-D056FCD0D68C}" destId="{EEE61A10-B2E6-4D21-B5F0-542C322D90FB}" srcOrd="0" destOrd="0" presId="urn:microsoft.com/office/officeart/2008/layout/VerticalCurvedList"/>
    <dgm:cxn modelId="{5F0164DF-0138-402F-B551-08D55FC6CE32}" type="presOf" srcId="{EFE06AA6-5CAD-4870-A377-D9C4D3957F1A}" destId="{89D5BF2C-E3E1-4D5F-A834-4180E26836CE}" srcOrd="0" destOrd="0" presId="urn:microsoft.com/office/officeart/2008/layout/VerticalCurvedList"/>
    <dgm:cxn modelId="{1665E1E3-3CEC-4C45-BE92-EA7D1AA15729}" type="presOf" srcId="{B0ED44B0-29FF-4519-9956-492C31FD1B84}" destId="{07E3EA03-FD18-401D-A3FB-A09453718837}" srcOrd="0" destOrd="0" presId="urn:microsoft.com/office/officeart/2008/layout/VerticalCurvedList"/>
    <dgm:cxn modelId="{12857FFB-3F86-4EF7-BF86-69A2D782FD4C}" srcId="{A474263F-75B3-47BC-A02F-B162DA52CA61}" destId="{EFE06AA6-5CAD-4870-A377-D9C4D3957F1A}" srcOrd="3" destOrd="0" parTransId="{601149CB-A3D7-4EE0-919D-A6B424F3114E}" sibTransId="{0172E0D3-2262-41A8-9A98-FE63F1E79709}"/>
    <dgm:cxn modelId="{3508CCCE-1CD0-41EA-83EB-8AA870CBB085}" type="presParOf" srcId="{3ADE1FD9-CE53-46DE-8FFB-B023F86F68A3}" destId="{2957A59B-A961-4377-9DDF-615EC792C38C}" srcOrd="0" destOrd="0" presId="urn:microsoft.com/office/officeart/2008/layout/VerticalCurvedList"/>
    <dgm:cxn modelId="{F5C58FD4-3FE9-4228-9442-5446F1E36E37}" type="presParOf" srcId="{2957A59B-A961-4377-9DDF-615EC792C38C}" destId="{39E49FA4-AE29-4A62-9B39-5FB81BC5AE61}" srcOrd="0" destOrd="0" presId="urn:microsoft.com/office/officeart/2008/layout/VerticalCurvedList"/>
    <dgm:cxn modelId="{B7A9B171-D15B-4748-8232-BF27837775EF}" type="presParOf" srcId="{39E49FA4-AE29-4A62-9B39-5FB81BC5AE61}" destId="{13C5EAA7-BF81-46BD-A5A9-2ABE02D9A353}" srcOrd="0" destOrd="0" presId="urn:microsoft.com/office/officeart/2008/layout/VerticalCurvedList"/>
    <dgm:cxn modelId="{A911A42C-22D2-4AB8-B9F5-193E2FBEB8E4}" type="presParOf" srcId="{39E49FA4-AE29-4A62-9B39-5FB81BC5AE61}" destId="{EEE61A10-B2E6-4D21-B5F0-542C322D90FB}" srcOrd="1" destOrd="0" presId="urn:microsoft.com/office/officeart/2008/layout/VerticalCurvedList"/>
    <dgm:cxn modelId="{8778BDF6-2A74-4991-9FD2-E593FF445994}" type="presParOf" srcId="{39E49FA4-AE29-4A62-9B39-5FB81BC5AE61}" destId="{0F0AE14E-D1AD-4455-ABE3-A22A97670D15}" srcOrd="2" destOrd="0" presId="urn:microsoft.com/office/officeart/2008/layout/VerticalCurvedList"/>
    <dgm:cxn modelId="{F6CE9716-3E2C-4689-B106-2EBBAF7BDCD0}" type="presParOf" srcId="{39E49FA4-AE29-4A62-9B39-5FB81BC5AE61}" destId="{BCA1462B-63D5-4CDF-8335-71B351F52969}" srcOrd="3" destOrd="0" presId="urn:microsoft.com/office/officeart/2008/layout/VerticalCurvedList"/>
    <dgm:cxn modelId="{EB0C86FD-ACEF-4696-9CCF-8D77732D66B8}" type="presParOf" srcId="{2957A59B-A961-4377-9DDF-615EC792C38C}" destId="{B25A1723-B13F-46AA-9132-B211F7936780}" srcOrd="1" destOrd="0" presId="urn:microsoft.com/office/officeart/2008/layout/VerticalCurvedList"/>
    <dgm:cxn modelId="{248D9AEC-9C3A-4002-880F-0CBD596A856B}" type="presParOf" srcId="{2957A59B-A961-4377-9DDF-615EC792C38C}" destId="{DD413B12-A5C0-4F26-9549-4F631C7D8A59}" srcOrd="2" destOrd="0" presId="urn:microsoft.com/office/officeart/2008/layout/VerticalCurvedList"/>
    <dgm:cxn modelId="{C3B7A68C-F5F2-487B-A5B5-069161A463CA}" type="presParOf" srcId="{DD413B12-A5C0-4F26-9549-4F631C7D8A59}" destId="{28991A6C-EC4A-4D80-B08A-FF0CDE9EE48C}" srcOrd="0" destOrd="0" presId="urn:microsoft.com/office/officeart/2008/layout/VerticalCurvedList"/>
    <dgm:cxn modelId="{3BB9EE49-5161-4709-87E0-E405F691E4E9}" type="presParOf" srcId="{2957A59B-A961-4377-9DDF-615EC792C38C}" destId="{07E3EA03-FD18-401D-A3FB-A09453718837}" srcOrd="3" destOrd="0" presId="urn:microsoft.com/office/officeart/2008/layout/VerticalCurvedList"/>
    <dgm:cxn modelId="{A9193481-AB87-454C-93D3-FABC9D2A898E}" type="presParOf" srcId="{2957A59B-A961-4377-9DDF-615EC792C38C}" destId="{F2EE5EEC-5037-43A6-83A8-586473797BF3}" srcOrd="4" destOrd="0" presId="urn:microsoft.com/office/officeart/2008/layout/VerticalCurvedList"/>
    <dgm:cxn modelId="{8C713248-8898-472C-B7ED-E8090B0D7F3E}" type="presParOf" srcId="{F2EE5EEC-5037-43A6-83A8-586473797BF3}" destId="{4B435135-84F4-470E-AE9F-E8B29E4C0FC5}" srcOrd="0" destOrd="0" presId="urn:microsoft.com/office/officeart/2008/layout/VerticalCurvedList"/>
    <dgm:cxn modelId="{AC329BDC-445B-43F8-8D31-8528D4794E83}" type="presParOf" srcId="{2957A59B-A961-4377-9DDF-615EC792C38C}" destId="{FA8AE090-DDE0-451C-AF40-318E152C36A7}" srcOrd="5" destOrd="0" presId="urn:microsoft.com/office/officeart/2008/layout/VerticalCurvedList"/>
    <dgm:cxn modelId="{9CA28CBA-995A-4B3E-990A-BB906CCFCE39}" type="presParOf" srcId="{2957A59B-A961-4377-9DDF-615EC792C38C}" destId="{47F9428E-CBFA-481F-8E65-7EB33A7FCA94}" srcOrd="6" destOrd="0" presId="urn:microsoft.com/office/officeart/2008/layout/VerticalCurvedList"/>
    <dgm:cxn modelId="{E84C370D-CE16-4BE8-9D7A-9E3E8AF94272}" type="presParOf" srcId="{47F9428E-CBFA-481F-8E65-7EB33A7FCA94}" destId="{E0715EFF-658A-4C2D-8BE6-B24FF4EAE0BD}" srcOrd="0" destOrd="0" presId="urn:microsoft.com/office/officeart/2008/layout/VerticalCurvedList"/>
    <dgm:cxn modelId="{A9103916-1648-4B2B-AB6B-E335F5421E3B}" type="presParOf" srcId="{2957A59B-A961-4377-9DDF-615EC792C38C}" destId="{89D5BF2C-E3E1-4D5F-A834-4180E26836CE}" srcOrd="7" destOrd="0" presId="urn:microsoft.com/office/officeart/2008/layout/VerticalCurvedList"/>
    <dgm:cxn modelId="{B3660EA1-9118-417C-ABAD-3CB64AADB2B6}" type="presParOf" srcId="{2957A59B-A961-4377-9DDF-615EC792C38C}" destId="{84504DCB-8159-41F0-88D0-9A01002FDAFC}" srcOrd="8" destOrd="0" presId="urn:microsoft.com/office/officeart/2008/layout/VerticalCurvedList"/>
    <dgm:cxn modelId="{A27F9AE2-4DA8-4D78-B9AC-477EF3D3BDA6}" type="presParOf" srcId="{84504DCB-8159-41F0-88D0-9A01002FDAFC}" destId="{23440389-F6F9-40E9-A41F-C55EEB1BB6B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FDCD73A-5AA8-4DD9-A968-042F17664F24}" type="doc">
      <dgm:prSet loTypeId="urn:microsoft.com/office/officeart/2017/3/layout/DropPinTimeline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343246BC-EDC4-4D2A-BDD5-B1BB7EF3163E}">
      <dgm:prSet/>
      <dgm:spPr/>
      <dgm:t>
        <a:bodyPr/>
        <a:lstStyle/>
        <a:p>
          <a:pPr>
            <a:defRPr b="1"/>
          </a:pPr>
          <a:r>
            <a:rPr lang="en-US" dirty="0">
              <a:latin typeface="Proxima Nova Extrabold" panose="02000506030000020004"/>
            </a:rPr>
            <a:t>May 2022</a:t>
          </a:r>
        </a:p>
      </dgm:t>
    </dgm:pt>
    <dgm:pt modelId="{631D1E0F-733B-405D-AE3F-6EBEFCA2CEB4}" type="parTrans" cxnId="{80BAA2BC-C829-4C09-9868-6D4E8A961C97}">
      <dgm:prSet/>
      <dgm:spPr/>
      <dgm:t>
        <a:bodyPr/>
        <a:lstStyle/>
        <a:p>
          <a:endParaRPr lang="en-US"/>
        </a:p>
      </dgm:t>
    </dgm:pt>
    <dgm:pt modelId="{C02473D5-54EF-40E1-B0B2-5AB82005B769}" type="sibTrans" cxnId="{80BAA2BC-C829-4C09-9868-6D4E8A961C97}">
      <dgm:prSet/>
      <dgm:spPr/>
      <dgm:t>
        <a:bodyPr/>
        <a:lstStyle/>
        <a:p>
          <a:endParaRPr lang="en-US"/>
        </a:p>
      </dgm:t>
    </dgm:pt>
    <dgm:pt modelId="{2EF36D35-9E47-47E5-B8F2-9DD87E25E2EB}">
      <dgm:prSet custT="1"/>
      <dgm:spPr/>
      <dgm:t>
        <a:bodyPr/>
        <a:lstStyle/>
        <a:p>
          <a:r>
            <a:rPr lang="en-US" sz="1600" dirty="0">
              <a:latin typeface="Proxima Nova Extrabold" panose="02000506030000020004"/>
            </a:rPr>
            <a:t>Report launch BA</a:t>
          </a:r>
        </a:p>
      </dgm:t>
    </dgm:pt>
    <dgm:pt modelId="{DC810C01-1936-447A-B164-C04453DBE003}" type="parTrans" cxnId="{E978E205-C3C0-4BFF-AC50-5D6B0EB0D71A}">
      <dgm:prSet/>
      <dgm:spPr/>
      <dgm:t>
        <a:bodyPr/>
        <a:lstStyle/>
        <a:p>
          <a:endParaRPr lang="en-US"/>
        </a:p>
      </dgm:t>
    </dgm:pt>
    <dgm:pt modelId="{E84AC80E-C553-4C27-B991-E52FD57AA3BE}" type="sibTrans" cxnId="{E978E205-C3C0-4BFF-AC50-5D6B0EB0D71A}">
      <dgm:prSet/>
      <dgm:spPr/>
      <dgm:t>
        <a:bodyPr/>
        <a:lstStyle/>
        <a:p>
          <a:endParaRPr lang="en-US"/>
        </a:p>
      </dgm:t>
    </dgm:pt>
    <dgm:pt modelId="{4FF2DEDD-E8A5-4299-8A0C-E0ABC995D895}">
      <dgm:prSet/>
      <dgm:spPr/>
      <dgm:t>
        <a:bodyPr/>
        <a:lstStyle/>
        <a:p>
          <a:pPr>
            <a:defRPr b="1"/>
          </a:pPr>
          <a:r>
            <a:rPr lang="en-US" dirty="0">
              <a:latin typeface="Proxima Nova Extrabold" panose="02000506030000020004"/>
            </a:rPr>
            <a:t>June 2022</a:t>
          </a:r>
        </a:p>
      </dgm:t>
    </dgm:pt>
    <dgm:pt modelId="{B7406AA1-061D-45D0-8122-E0F25BB4AF6B}" type="parTrans" cxnId="{75E10E10-BE7A-4480-AAFB-FEBE7A25249B}">
      <dgm:prSet/>
      <dgm:spPr/>
      <dgm:t>
        <a:bodyPr/>
        <a:lstStyle/>
        <a:p>
          <a:endParaRPr lang="en-US"/>
        </a:p>
      </dgm:t>
    </dgm:pt>
    <dgm:pt modelId="{4D87AC47-59E2-4985-AA24-C6BEE6CE754B}" type="sibTrans" cxnId="{75E10E10-BE7A-4480-AAFB-FEBE7A25249B}">
      <dgm:prSet/>
      <dgm:spPr/>
      <dgm:t>
        <a:bodyPr/>
        <a:lstStyle/>
        <a:p>
          <a:endParaRPr lang="en-US"/>
        </a:p>
      </dgm:t>
    </dgm:pt>
    <dgm:pt modelId="{13D233BA-319C-4CE5-BD37-30BB71272EA1}">
      <dgm:prSet custT="1"/>
      <dgm:spPr/>
      <dgm:t>
        <a:bodyPr/>
        <a:lstStyle/>
        <a:p>
          <a:r>
            <a:rPr lang="en-US" sz="1600" dirty="0" err="1">
              <a:latin typeface="Proxima Nova Extrabold" panose="02000506030000020004"/>
            </a:rPr>
            <a:t>Globsec</a:t>
          </a:r>
          <a:r>
            <a:rPr lang="en-US" sz="1600" dirty="0">
              <a:latin typeface="Proxima Nova Extrabold" panose="02000506030000020004"/>
            </a:rPr>
            <a:t> Forum DTVI official launch</a:t>
          </a:r>
        </a:p>
      </dgm:t>
    </dgm:pt>
    <dgm:pt modelId="{84A9F393-707B-471C-9173-F63CBCA322FD}" type="parTrans" cxnId="{55003588-E17B-49BB-9D34-D64BF4E0DF3F}">
      <dgm:prSet/>
      <dgm:spPr/>
      <dgm:t>
        <a:bodyPr/>
        <a:lstStyle/>
        <a:p>
          <a:endParaRPr lang="en-US"/>
        </a:p>
      </dgm:t>
    </dgm:pt>
    <dgm:pt modelId="{1703AE52-4233-4950-848C-69E9B2840DDE}" type="sibTrans" cxnId="{55003588-E17B-49BB-9D34-D64BF4E0DF3F}">
      <dgm:prSet/>
      <dgm:spPr/>
      <dgm:t>
        <a:bodyPr/>
        <a:lstStyle/>
        <a:p>
          <a:endParaRPr lang="en-US"/>
        </a:p>
      </dgm:t>
    </dgm:pt>
    <dgm:pt modelId="{80615342-D1EA-44EB-B8FB-C722B8BCB342}">
      <dgm:prSet/>
      <dgm:spPr/>
      <dgm:t>
        <a:bodyPr/>
        <a:lstStyle/>
        <a:p>
          <a:pPr>
            <a:defRPr b="1"/>
          </a:pPr>
          <a:r>
            <a:rPr lang="en-US" dirty="0">
              <a:latin typeface="Proxima Nova Extrabold" panose="02000506030000020004"/>
            </a:rPr>
            <a:t>Oct. 2022</a:t>
          </a:r>
        </a:p>
      </dgm:t>
    </dgm:pt>
    <dgm:pt modelId="{89C0B909-63C1-443A-BBC2-7E1850FDFF7F}" type="parTrans" cxnId="{860D5161-9CE9-4EE5-AB02-DD57ECFBF3FB}">
      <dgm:prSet/>
      <dgm:spPr/>
      <dgm:t>
        <a:bodyPr/>
        <a:lstStyle/>
        <a:p>
          <a:endParaRPr lang="en-US"/>
        </a:p>
      </dgm:t>
    </dgm:pt>
    <dgm:pt modelId="{39636258-8722-4D1C-8D3A-0D766F3F7D79}" type="sibTrans" cxnId="{860D5161-9CE9-4EE5-AB02-DD57ECFBF3FB}">
      <dgm:prSet/>
      <dgm:spPr/>
      <dgm:t>
        <a:bodyPr/>
        <a:lstStyle/>
        <a:p>
          <a:endParaRPr lang="en-US"/>
        </a:p>
      </dgm:t>
    </dgm:pt>
    <dgm:pt modelId="{4D592385-085E-4001-9083-76EF6A9A33B5}">
      <dgm:prSet custT="1"/>
      <dgm:spPr/>
      <dgm:t>
        <a:bodyPr/>
        <a:lstStyle/>
        <a:p>
          <a:r>
            <a:rPr lang="en-US" sz="1600" dirty="0">
              <a:latin typeface="Proxima Nova Extrabold" panose="02000506030000020004"/>
            </a:rPr>
            <a:t>Tatra Summit</a:t>
          </a:r>
        </a:p>
      </dgm:t>
    </dgm:pt>
    <dgm:pt modelId="{A965FD8D-E9AA-4AB2-A4E5-7C7BAF8F16B5}" type="parTrans" cxnId="{CD9B483A-4D0A-4A57-94FE-FFA1D0C34566}">
      <dgm:prSet/>
      <dgm:spPr/>
      <dgm:t>
        <a:bodyPr/>
        <a:lstStyle/>
        <a:p>
          <a:endParaRPr lang="en-US"/>
        </a:p>
      </dgm:t>
    </dgm:pt>
    <dgm:pt modelId="{F2B7AF8C-FDE3-4738-A98B-70321065E6DE}" type="sibTrans" cxnId="{CD9B483A-4D0A-4A57-94FE-FFA1D0C34566}">
      <dgm:prSet/>
      <dgm:spPr/>
      <dgm:t>
        <a:bodyPr/>
        <a:lstStyle/>
        <a:p>
          <a:endParaRPr lang="en-US"/>
        </a:p>
      </dgm:t>
    </dgm:pt>
    <dgm:pt modelId="{E3D4F8B8-BF0F-4783-AB4B-84D9A992364E}">
      <dgm:prSet custT="1"/>
      <dgm:spPr/>
      <dgm:t>
        <a:bodyPr/>
        <a:lstStyle/>
        <a:p>
          <a:r>
            <a:rPr lang="en-US" sz="1100">
              <a:latin typeface="Proxima Nova Extrabold" panose="02000506030000020004"/>
            </a:rPr>
            <a:t>Innovation Tracker Launch</a:t>
          </a:r>
          <a:endParaRPr lang="en-US" sz="1100" dirty="0">
            <a:latin typeface="Proxima Nova Extrabold" panose="02000506030000020004"/>
          </a:endParaRPr>
        </a:p>
      </dgm:t>
    </dgm:pt>
    <dgm:pt modelId="{864D4C6B-840F-4680-92C1-B393AEDB25A2}" type="parTrans" cxnId="{2498EC3E-86C2-460A-A962-C79DD23D08A0}">
      <dgm:prSet/>
      <dgm:spPr/>
      <dgm:t>
        <a:bodyPr/>
        <a:lstStyle/>
        <a:p>
          <a:endParaRPr lang="en-US"/>
        </a:p>
      </dgm:t>
    </dgm:pt>
    <dgm:pt modelId="{E88EF472-D76B-4E95-8F12-A77B7E1A9B57}" type="sibTrans" cxnId="{2498EC3E-86C2-460A-A962-C79DD23D08A0}">
      <dgm:prSet/>
      <dgm:spPr/>
      <dgm:t>
        <a:bodyPr/>
        <a:lstStyle/>
        <a:p>
          <a:endParaRPr lang="en-US"/>
        </a:p>
      </dgm:t>
    </dgm:pt>
    <dgm:pt modelId="{338E7DA9-AD48-4556-A812-D67FE4BF9D0C}">
      <dgm:prSet custT="1"/>
      <dgm:spPr/>
      <dgm:t>
        <a:bodyPr/>
        <a:lstStyle/>
        <a:p>
          <a:r>
            <a:rPr lang="en-US" sz="1100" dirty="0">
              <a:latin typeface="Proxima Nova Extrabold" panose="02000506030000020004"/>
            </a:rPr>
            <a:t>Scale-up fund launch</a:t>
          </a:r>
        </a:p>
      </dgm:t>
    </dgm:pt>
    <dgm:pt modelId="{157A0A0C-2C4F-4DF2-8B34-E7853C33DFC8}" type="parTrans" cxnId="{037EDB49-7F14-43B7-B9EE-3A843C4A7B64}">
      <dgm:prSet/>
      <dgm:spPr/>
      <dgm:t>
        <a:bodyPr/>
        <a:lstStyle/>
        <a:p>
          <a:endParaRPr lang="en-US"/>
        </a:p>
      </dgm:t>
    </dgm:pt>
    <dgm:pt modelId="{07120626-DC53-4B7C-94FA-8AA1C21D47EA}" type="sibTrans" cxnId="{037EDB49-7F14-43B7-B9EE-3A843C4A7B64}">
      <dgm:prSet/>
      <dgm:spPr/>
      <dgm:t>
        <a:bodyPr/>
        <a:lstStyle/>
        <a:p>
          <a:endParaRPr lang="en-US"/>
        </a:p>
      </dgm:t>
    </dgm:pt>
    <dgm:pt modelId="{105633B6-88D6-4F04-97CD-6A5F863D72D2}">
      <dgm:prSet custT="1"/>
      <dgm:spPr/>
      <dgm:t>
        <a:bodyPr/>
        <a:lstStyle/>
        <a:p>
          <a:r>
            <a:rPr lang="en-US" sz="1100">
              <a:latin typeface="Proxima Nova Extrabold" panose="02000506030000020004"/>
            </a:rPr>
            <a:t>DTVI panel</a:t>
          </a:r>
          <a:endParaRPr lang="en-US" sz="1100" dirty="0">
            <a:latin typeface="Proxima Nova Extrabold" panose="02000506030000020004"/>
          </a:endParaRPr>
        </a:p>
      </dgm:t>
    </dgm:pt>
    <dgm:pt modelId="{81EC44CB-9D3B-4FD7-BF59-018961228940}" type="parTrans" cxnId="{22E472B6-D138-4285-A7FD-C3981017EFFF}">
      <dgm:prSet/>
      <dgm:spPr/>
      <dgm:t>
        <a:bodyPr/>
        <a:lstStyle/>
        <a:p>
          <a:endParaRPr lang="en-US"/>
        </a:p>
      </dgm:t>
    </dgm:pt>
    <dgm:pt modelId="{BC7C8FB5-93FC-4256-8D9F-E7119E35AAE1}" type="sibTrans" cxnId="{22E472B6-D138-4285-A7FD-C3981017EFFF}">
      <dgm:prSet/>
      <dgm:spPr/>
      <dgm:t>
        <a:bodyPr/>
        <a:lstStyle/>
        <a:p>
          <a:endParaRPr lang="en-US"/>
        </a:p>
      </dgm:t>
    </dgm:pt>
    <dgm:pt modelId="{1210334A-8FAC-49C2-A530-CA84CEED9699}">
      <dgm:prSet/>
      <dgm:spPr/>
      <dgm:t>
        <a:bodyPr/>
        <a:lstStyle/>
        <a:p>
          <a:pPr>
            <a:defRPr b="1"/>
          </a:pPr>
          <a:r>
            <a:rPr lang="en-US" dirty="0">
              <a:latin typeface="Proxima Nova Extrabold" panose="02000506030000020004"/>
            </a:rPr>
            <a:t>Summer 2023</a:t>
          </a:r>
        </a:p>
      </dgm:t>
    </dgm:pt>
    <dgm:pt modelId="{CDE9F0DB-66D3-4AC2-8211-F60A4AFA1F3E}" type="parTrans" cxnId="{8D875880-3D5F-45A6-A37B-04BEFC554625}">
      <dgm:prSet/>
      <dgm:spPr/>
      <dgm:t>
        <a:bodyPr/>
        <a:lstStyle/>
        <a:p>
          <a:endParaRPr lang="en-US"/>
        </a:p>
      </dgm:t>
    </dgm:pt>
    <dgm:pt modelId="{CA1117B4-FB2D-45AB-90A4-57BD3A83EC03}" type="sibTrans" cxnId="{8D875880-3D5F-45A6-A37B-04BEFC554625}">
      <dgm:prSet/>
      <dgm:spPr/>
      <dgm:t>
        <a:bodyPr/>
        <a:lstStyle/>
        <a:p>
          <a:endParaRPr lang="en-US"/>
        </a:p>
      </dgm:t>
    </dgm:pt>
    <dgm:pt modelId="{1914B4E7-1177-497E-84DB-6C1D72B83F7D}">
      <dgm:prSet/>
      <dgm:spPr/>
      <dgm:t>
        <a:bodyPr/>
        <a:lstStyle/>
        <a:p>
          <a:pPr>
            <a:defRPr b="1"/>
          </a:pPr>
          <a:r>
            <a:rPr lang="en-US" dirty="0">
              <a:latin typeface="Proxima Nova Extrabold" panose="02000506030000020004"/>
            </a:rPr>
            <a:t>Autumn 2023</a:t>
          </a:r>
        </a:p>
      </dgm:t>
    </dgm:pt>
    <dgm:pt modelId="{945EC037-708D-4EE5-9836-ED66059ADDF5}" type="parTrans" cxnId="{5994D303-2E49-4F89-A7DE-EF1EF96E6366}">
      <dgm:prSet/>
      <dgm:spPr/>
      <dgm:t>
        <a:bodyPr/>
        <a:lstStyle/>
        <a:p>
          <a:endParaRPr lang="en-US"/>
        </a:p>
      </dgm:t>
    </dgm:pt>
    <dgm:pt modelId="{B2C8EF8E-3826-4B89-9E74-86BBA37CEA54}" type="sibTrans" cxnId="{5994D303-2E49-4F89-A7DE-EF1EF96E6366}">
      <dgm:prSet/>
      <dgm:spPr/>
      <dgm:t>
        <a:bodyPr/>
        <a:lstStyle/>
        <a:p>
          <a:endParaRPr lang="en-US"/>
        </a:p>
      </dgm:t>
    </dgm:pt>
    <dgm:pt modelId="{0B9D9104-A6EA-4C32-AE01-9D08768B283A}">
      <dgm:prSet custT="1"/>
      <dgm:spPr/>
      <dgm:t>
        <a:bodyPr/>
        <a:lstStyle/>
        <a:p>
          <a:r>
            <a:rPr lang="en-US" sz="1600" dirty="0">
              <a:latin typeface="Proxima Nova Extrabold" panose="02000506030000020004"/>
            </a:rPr>
            <a:t>Danube Tech Summit</a:t>
          </a:r>
        </a:p>
      </dgm:t>
    </dgm:pt>
    <dgm:pt modelId="{AE4C303C-371C-43C7-8EFF-79E18AA7E834}" type="parTrans" cxnId="{99477B8E-447B-4AF6-A765-2EB071992F0C}">
      <dgm:prSet/>
      <dgm:spPr/>
      <dgm:t>
        <a:bodyPr/>
        <a:lstStyle/>
        <a:p>
          <a:endParaRPr lang="en-US"/>
        </a:p>
      </dgm:t>
    </dgm:pt>
    <dgm:pt modelId="{19646029-16A1-414B-B3DC-15D7D04806C5}" type="sibTrans" cxnId="{99477B8E-447B-4AF6-A765-2EB071992F0C}">
      <dgm:prSet/>
      <dgm:spPr/>
      <dgm:t>
        <a:bodyPr/>
        <a:lstStyle/>
        <a:p>
          <a:endParaRPr lang="en-US"/>
        </a:p>
      </dgm:t>
    </dgm:pt>
    <dgm:pt modelId="{C5A95324-7F60-483A-B29E-03841913EB04}">
      <dgm:prSet/>
      <dgm:spPr/>
      <dgm:t>
        <a:bodyPr/>
        <a:lstStyle/>
        <a:p>
          <a:r>
            <a:rPr lang="en-US" dirty="0">
              <a:latin typeface="Proxima Nova Extrabold" panose="02000506030000020004"/>
            </a:rPr>
            <a:t>Summer</a:t>
          </a:r>
          <a:r>
            <a:rPr lang="sk-SK" dirty="0">
              <a:latin typeface="Proxima Nova Extrabold" panose="02000506030000020004"/>
            </a:rPr>
            <a:t> </a:t>
          </a:r>
          <a:r>
            <a:rPr lang="sk-SK" dirty="0" err="1">
              <a:latin typeface="Proxima Nova Extrabold" panose="02000506030000020004"/>
            </a:rPr>
            <a:t>school</a:t>
          </a:r>
          <a:endParaRPr lang="en-US" dirty="0">
            <a:latin typeface="Proxima Nova Extrabold" panose="02000506030000020004"/>
          </a:endParaRPr>
        </a:p>
      </dgm:t>
    </dgm:pt>
    <dgm:pt modelId="{1EFC6D03-F206-4BA2-BECB-449426DDF884}" type="parTrans" cxnId="{5F8F998D-1420-4992-835E-5CBB469ECD21}">
      <dgm:prSet/>
      <dgm:spPr/>
      <dgm:t>
        <a:bodyPr/>
        <a:lstStyle/>
        <a:p>
          <a:endParaRPr lang="sk-SK"/>
        </a:p>
      </dgm:t>
    </dgm:pt>
    <dgm:pt modelId="{3567DA55-8CCD-47E8-8660-0DB8C17BD9B2}" type="sibTrans" cxnId="{5F8F998D-1420-4992-835E-5CBB469ECD21}">
      <dgm:prSet/>
      <dgm:spPr/>
      <dgm:t>
        <a:bodyPr/>
        <a:lstStyle/>
        <a:p>
          <a:endParaRPr lang="sk-SK"/>
        </a:p>
      </dgm:t>
    </dgm:pt>
    <dgm:pt modelId="{B44D721D-57E4-451A-889A-569985885851}">
      <dgm:prSet custT="1"/>
      <dgm:spPr/>
      <dgm:t>
        <a:bodyPr/>
        <a:lstStyle/>
        <a:p>
          <a:r>
            <a:rPr lang="en-US" sz="1100" dirty="0">
              <a:latin typeface="Proxima Nova Extrabold" panose="02000506030000020004"/>
            </a:rPr>
            <a:t>Startup award</a:t>
          </a:r>
        </a:p>
      </dgm:t>
    </dgm:pt>
    <dgm:pt modelId="{332C8C1C-8134-44A4-BB56-9070405B1D69}" type="parTrans" cxnId="{D004AECC-D759-47CA-88F8-24A2EBD6394D}">
      <dgm:prSet/>
      <dgm:spPr/>
      <dgm:t>
        <a:bodyPr/>
        <a:lstStyle/>
        <a:p>
          <a:endParaRPr lang="en-GB"/>
        </a:p>
      </dgm:t>
    </dgm:pt>
    <dgm:pt modelId="{9F5C760A-E443-40B7-A5E4-72ED983BAF70}" type="sibTrans" cxnId="{D004AECC-D759-47CA-88F8-24A2EBD6394D}">
      <dgm:prSet/>
      <dgm:spPr/>
      <dgm:t>
        <a:bodyPr/>
        <a:lstStyle/>
        <a:p>
          <a:endParaRPr lang="en-GB"/>
        </a:p>
      </dgm:t>
    </dgm:pt>
    <dgm:pt modelId="{DE03504C-6BF3-4613-88FD-AA40077AB4BD}" type="pres">
      <dgm:prSet presAssocID="{2FDCD73A-5AA8-4DD9-A968-042F17664F24}" presName="root" presStyleCnt="0">
        <dgm:presLayoutVars>
          <dgm:chMax/>
          <dgm:chPref/>
          <dgm:animLvl val="lvl"/>
        </dgm:presLayoutVars>
      </dgm:prSet>
      <dgm:spPr/>
    </dgm:pt>
    <dgm:pt modelId="{3814F716-1A8D-4684-B3FE-C6C23F2F5C8C}" type="pres">
      <dgm:prSet presAssocID="{2FDCD73A-5AA8-4DD9-A968-042F17664F24}" presName="divider" presStyleLbl="fgAcc1" presStyleIdx="0" presStyleCnt="6"/>
      <dgm:spPr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DA291C"/>
          </a:solidFill>
          <a:prstDash val="solid"/>
          <a:miter lim="800000"/>
          <a:tailEnd type="triangle" w="lg" len="lg"/>
        </a:ln>
        <a:effectLst/>
      </dgm:spPr>
    </dgm:pt>
    <dgm:pt modelId="{C4AC13F1-528B-4CE6-9FA5-01AA8A6FAF7D}" type="pres">
      <dgm:prSet presAssocID="{2FDCD73A-5AA8-4DD9-A968-042F17664F24}" presName="nodes" presStyleCnt="0">
        <dgm:presLayoutVars>
          <dgm:chMax/>
          <dgm:chPref/>
          <dgm:animLvl val="lvl"/>
        </dgm:presLayoutVars>
      </dgm:prSet>
      <dgm:spPr/>
    </dgm:pt>
    <dgm:pt modelId="{471A54B2-5898-4ABC-A53D-F57B47608066}" type="pres">
      <dgm:prSet presAssocID="{343246BC-EDC4-4D2A-BDD5-B1BB7EF3163E}" presName="composite" presStyleCnt="0"/>
      <dgm:spPr/>
    </dgm:pt>
    <dgm:pt modelId="{612A0C55-B17B-4EA6-9056-74A91BC5253E}" type="pres">
      <dgm:prSet presAssocID="{343246BC-EDC4-4D2A-BDD5-B1BB7EF3163E}" presName="ConnectorPoint" presStyleLbl="lnNode1" presStyleIdx="0" presStyleCnt="5"/>
      <dgm:spPr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DA291C"/>
          </a:solidFill>
          <a:prstDash val="solid"/>
          <a:miter lim="800000"/>
        </a:ln>
        <a:effectLst/>
      </dgm:spPr>
    </dgm:pt>
    <dgm:pt modelId="{1E7A7C2A-7DD5-48D8-B730-1C884E648C43}" type="pres">
      <dgm:prSet presAssocID="{343246BC-EDC4-4D2A-BDD5-B1BB7EF3163E}" presName="DropPinPlaceHolder" presStyleCnt="0"/>
      <dgm:spPr/>
    </dgm:pt>
    <dgm:pt modelId="{EBFCBEEA-2ADC-4B69-B8FC-ECD99D91238A}" type="pres">
      <dgm:prSet presAssocID="{343246BC-EDC4-4D2A-BDD5-B1BB7EF3163E}" presName="DropPin" presStyleLbl="alignNode1" presStyleIdx="0" presStyleCnt="5"/>
      <dgm:spPr>
        <a:solidFill>
          <a:schemeClr val="tx1"/>
        </a:solidFill>
        <a:ln>
          <a:solidFill>
            <a:srgbClr val="DA291C"/>
          </a:solidFill>
        </a:ln>
      </dgm:spPr>
    </dgm:pt>
    <dgm:pt modelId="{ECB61BF6-37A6-4855-AC1E-8E28AEB9C8C4}" type="pres">
      <dgm:prSet presAssocID="{343246BC-EDC4-4D2A-BDD5-B1BB7EF3163E}" presName="Ellipse" presStyleLbl="fgAcc1" presStyleIdx="1" presStyleCnt="6"/>
      <dgm:spPr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gm:spPr>
    </dgm:pt>
    <dgm:pt modelId="{9BCF9435-8284-47DF-989D-FE4C14F92F0F}" type="pres">
      <dgm:prSet presAssocID="{343246BC-EDC4-4D2A-BDD5-B1BB7EF3163E}" presName="L2TextContainer" presStyleLbl="revTx" presStyleIdx="0" presStyleCnt="10">
        <dgm:presLayoutVars>
          <dgm:bulletEnabled val="1"/>
        </dgm:presLayoutVars>
      </dgm:prSet>
      <dgm:spPr/>
    </dgm:pt>
    <dgm:pt modelId="{ECB95B72-F732-4731-B72D-4DF6B2D2A00F}" type="pres">
      <dgm:prSet presAssocID="{343246BC-EDC4-4D2A-BDD5-B1BB7EF3163E}" presName="L1TextContainer" presStyleLbl="revTx" presStyleIdx="1" presStyleCnt="10">
        <dgm:presLayoutVars>
          <dgm:chMax val="1"/>
          <dgm:chPref val="1"/>
          <dgm:bulletEnabled val="1"/>
        </dgm:presLayoutVars>
      </dgm:prSet>
      <dgm:spPr/>
    </dgm:pt>
    <dgm:pt modelId="{E8013072-07C0-44B5-9E02-3F246735BBE7}" type="pres">
      <dgm:prSet presAssocID="{343246BC-EDC4-4D2A-BDD5-B1BB7EF3163E}" presName="ConnectLine" presStyleLbl="sibTrans1D1" presStyleIdx="0" presStyleCnt="5"/>
      <dgm:spPr>
        <a:noFill/>
        <a:ln w="12700" cap="flat" cmpd="sng" algn="ctr">
          <a:solidFill>
            <a:srgbClr val="DA291C"/>
          </a:solidFill>
          <a:prstDash val="dash"/>
          <a:miter lim="800000"/>
        </a:ln>
        <a:effectLst/>
      </dgm:spPr>
    </dgm:pt>
    <dgm:pt modelId="{899B7468-A015-4E09-9C89-2E156CA58DAF}" type="pres">
      <dgm:prSet presAssocID="{343246BC-EDC4-4D2A-BDD5-B1BB7EF3163E}" presName="EmptyPlaceHolder" presStyleCnt="0"/>
      <dgm:spPr/>
    </dgm:pt>
    <dgm:pt modelId="{370CB37D-C440-4BC9-B505-DE2330A098EA}" type="pres">
      <dgm:prSet presAssocID="{C02473D5-54EF-40E1-B0B2-5AB82005B769}" presName="spaceBetweenRectangles" presStyleCnt="0"/>
      <dgm:spPr/>
    </dgm:pt>
    <dgm:pt modelId="{450798FB-D2DA-4AE5-A0E2-83A6168AFC11}" type="pres">
      <dgm:prSet presAssocID="{4FF2DEDD-E8A5-4299-8A0C-E0ABC995D895}" presName="composite" presStyleCnt="0"/>
      <dgm:spPr/>
    </dgm:pt>
    <dgm:pt modelId="{67FEE205-AF11-4221-B989-B5F8A3BADC8D}" type="pres">
      <dgm:prSet presAssocID="{4FF2DEDD-E8A5-4299-8A0C-E0ABC995D895}" presName="ConnectorPoint" presStyleLbl="lnNode1" presStyleIdx="1" presStyleCnt="5"/>
      <dgm:spPr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DA291C"/>
          </a:solidFill>
          <a:prstDash val="solid"/>
          <a:miter lim="800000"/>
        </a:ln>
        <a:effectLst/>
      </dgm:spPr>
    </dgm:pt>
    <dgm:pt modelId="{0F949B8D-6372-4BC1-9F5A-D7BF09A78D80}" type="pres">
      <dgm:prSet presAssocID="{4FF2DEDD-E8A5-4299-8A0C-E0ABC995D895}" presName="DropPinPlaceHolder" presStyleCnt="0"/>
      <dgm:spPr/>
    </dgm:pt>
    <dgm:pt modelId="{F756F3AD-5FBF-4A16-816E-1E65D8752B07}" type="pres">
      <dgm:prSet presAssocID="{4FF2DEDD-E8A5-4299-8A0C-E0ABC995D895}" presName="DropPin" presStyleLbl="alignNode1" presStyleIdx="1" presStyleCnt="5"/>
      <dgm:spPr>
        <a:ln>
          <a:solidFill>
            <a:srgbClr val="DA291C"/>
          </a:solidFill>
        </a:ln>
      </dgm:spPr>
    </dgm:pt>
    <dgm:pt modelId="{AD57A9FC-22C1-4609-AB70-360D99474E84}" type="pres">
      <dgm:prSet presAssocID="{4FF2DEDD-E8A5-4299-8A0C-E0ABC995D895}" presName="Ellipse" presStyleLbl="fgAcc1" presStyleIdx="2" presStyleCnt="6"/>
      <dgm:spPr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gm:spPr>
    </dgm:pt>
    <dgm:pt modelId="{70665873-49C1-474A-9363-C74F7A7E5D88}" type="pres">
      <dgm:prSet presAssocID="{4FF2DEDD-E8A5-4299-8A0C-E0ABC995D895}" presName="L2TextContainer" presStyleLbl="revTx" presStyleIdx="2" presStyleCnt="10">
        <dgm:presLayoutVars>
          <dgm:bulletEnabled val="1"/>
        </dgm:presLayoutVars>
      </dgm:prSet>
      <dgm:spPr/>
    </dgm:pt>
    <dgm:pt modelId="{A09E0AF0-EA99-4861-A3A6-1F9CF67251FE}" type="pres">
      <dgm:prSet presAssocID="{4FF2DEDD-E8A5-4299-8A0C-E0ABC995D895}" presName="L1TextContainer" presStyleLbl="revTx" presStyleIdx="3" presStyleCnt="10">
        <dgm:presLayoutVars>
          <dgm:chMax val="1"/>
          <dgm:chPref val="1"/>
          <dgm:bulletEnabled val="1"/>
        </dgm:presLayoutVars>
      </dgm:prSet>
      <dgm:spPr/>
    </dgm:pt>
    <dgm:pt modelId="{E1CDF932-CA38-449B-BFAA-510132D30B3B}" type="pres">
      <dgm:prSet presAssocID="{4FF2DEDD-E8A5-4299-8A0C-E0ABC995D895}" presName="ConnectLine" presStyleLbl="sibTrans1D1" presStyleIdx="1" presStyleCnt="5"/>
      <dgm:spPr>
        <a:noFill/>
        <a:ln w="12700" cap="flat" cmpd="sng" algn="ctr">
          <a:solidFill>
            <a:srgbClr val="DA291C"/>
          </a:solidFill>
          <a:prstDash val="dash"/>
          <a:miter lim="800000"/>
        </a:ln>
        <a:effectLst/>
      </dgm:spPr>
    </dgm:pt>
    <dgm:pt modelId="{375BFDAB-E014-4696-9122-9009860D1962}" type="pres">
      <dgm:prSet presAssocID="{4FF2DEDD-E8A5-4299-8A0C-E0ABC995D895}" presName="EmptyPlaceHolder" presStyleCnt="0"/>
      <dgm:spPr/>
    </dgm:pt>
    <dgm:pt modelId="{E5F5C68E-7A3F-499E-9681-6EB00A445695}" type="pres">
      <dgm:prSet presAssocID="{4D87AC47-59E2-4985-AA24-C6BEE6CE754B}" presName="spaceBetweenRectangles" presStyleCnt="0"/>
      <dgm:spPr/>
    </dgm:pt>
    <dgm:pt modelId="{E24DF92A-8BE2-4CD5-86A7-A82A0E292F12}" type="pres">
      <dgm:prSet presAssocID="{80615342-D1EA-44EB-B8FB-C722B8BCB342}" presName="composite" presStyleCnt="0"/>
      <dgm:spPr/>
    </dgm:pt>
    <dgm:pt modelId="{FCE3A896-D0C9-4964-932E-8E3EBD0ABE03}" type="pres">
      <dgm:prSet presAssocID="{80615342-D1EA-44EB-B8FB-C722B8BCB342}" presName="ConnectorPoint" presStyleLbl="lnNode1" presStyleIdx="2" presStyleCnt="5"/>
      <dgm:spPr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DA291C"/>
          </a:solidFill>
          <a:prstDash val="solid"/>
          <a:miter lim="800000"/>
        </a:ln>
        <a:effectLst/>
      </dgm:spPr>
    </dgm:pt>
    <dgm:pt modelId="{0ADC336C-3AD6-4517-8D25-51A104F9A2D4}" type="pres">
      <dgm:prSet presAssocID="{80615342-D1EA-44EB-B8FB-C722B8BCB342}" presName="DropPinPlaceHolder" presStyleCnt="0"/>
      <dgm:spPr/>
    </dgm:pt>
    <dgm:pt modelId="{525B092C-2635-44D8-B511-327EE66BDB3E}" type="pres">
      <dgm:prSet presAssocID="{80615342-D1EA-44EB-B8FB-C722B8BCB342}" presName="DropPin" presStyleLbl="alignNode1" presStyleIdx="2" presStyleCnt="5"/>
      <dgm:spPr>
        <a:solidFill>
          <a:schemeClr val="tx1"/>
        </a:solidFill>
        <a:ln>
          <a:solidFill>
            <a:srgbClr val="DA291C"/>
          </a:solidFill>
        </a:ln>
      </dgm:spPr>
    </dgm:pt>
    <dgm:pt modelId="{32208FDF-FB31-427C-94BA-CC1493F12DCC}" type="pres">
      <dgm:prSet presAssocID="{80615342-D1EA-44EB-B8FB-C722B8BCB342}" presName="Ellipse" presStyleLbl="fgAcc1" presStyleIdx="3" presStyleCnt="6"/>
      <dgm:spPr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gm:spPr>
    </dgm:pt>
    <dgm:pt modelId="{63838FC8-8E03-47AF-B75F-EBDC84BE8778}" type="pres">
      <dgm:prSet presAssocID="{80615342-D1EA-44EB-B8FB-C722B8BCB342}" presName="L2TextContainer" presStyleLbl="revTx" presStyleIdx="4" presStyleCnt="10">
        <dgm:presLayoutVars>
          <dgm:bulletEnabled val="1"/>
        </dgm:presLayoutVars>
      </dgm:prSet>
      <dgm:spPr/>
    </dgm:pt>
    <dgm:pt modelId="{D715EF6A-E011-4E71-9ECD-4DD36B342F7E}" type="pres">
      <dgm:prSet presAssocID="{80615342-D1EA-44EB-B8FB-C722B8BCB342}" presName="L1TextContainer" presStyleLbl="revTx" presStyleIdx="5" presStyleCnt="10">
        <dgm:presLayoutVars>
          <dgm:chMax val="1"/>
          <dgm:chPref val="1"/>
          <dgm:bulletEnabled val="1"/>
        </dgm:presLayoutVars>
      </dgm:prSet>
      <dgm:spPr/>
    </dgm:pt>
    <dgm:pt modelId="{903EF99A-336C-4EBC-B708-84F945CB3B2B}" type="pres">
      <dgm:prSet presAssocID="{80615342-D1EA-44EB-B8FB-C722B8BCB342}" presName="ConnectLine" presStyleLbl="sibTrans1D1" presStyleIdx="2" presStyleCnt="5"/>
      <dgm:spPr>
        <a:noFill/>
        <a:ln w="12700" cap="flat" cmpd="sng" algn="ctr">
          <a:solidFill>
            <a:srgbClr val="DA291C"/>
          </a:solidFill>
          <a:prstDash val="dash"/>
          <a:miter lim="800000"/>
        </a:ln>
        <a:effectLst/>
      </dgm:spPr>
    </dgm:pt>
    <dgm:pt modelId="{D6DD6B08-3D4D-4984-A877-7CCB80FC8083}" type="pres">
      <dgm:prSet presAssocID="{80615342-D1EA-44EB-B8FB-C722B8BCB342}" presName="EmptyPlaceHolder" presStyleCnt="0"/>
      <dgm:spPr/>
    </dgm:pt>
    <dgm:pt modelId="{9C72FF85-51F7-4A71-A593-0347C35B4010}" type="pres">
      <dgm:prSet presAssocID="{39636258-8722-4D1C-8D3A-0D766F3F7D79}" presName="spaceBetweenRectangles" presStyleCnt="0"/>
      <dgm:spPr/>
    </dgm:pt>
    <dgm:pt modelId="{BF5DAB97-9599-4A71-B71A-920B760EBB9B}" type="pres">
      <dgm:prSet presAssocID="{1210334A-8FAC-49C2-A530-CA84CEED9699}" presName="composite" presStyleCnt="0"/>
      <dgm:spPr/>
    </dgm:pt>
    <dgm:pt modelId="{693295AD-4A50-4175-81DB-17CF097A3F3A}" type="pres">
      <dgm:prSet presAssocID="{1210334A-8FAC-49C2-A530-CA84CEED9699}" presName="ConnectorPoint" presStyleLbl="lnNode1" presStyleIdx="3" presStyleCnt="5"/>
      <dgm:spPr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DA291C"/>
          </a:solidFill>
          <a:prstDash val="solid"/>
          <a:miter lim="800000"/>
        </a:ln>
        <a:effectLst/>
      </dgm:spPr>
    </dgm:pt>
    <dgm:pt modelId="{3C409102-1ED2-463D-9E97-F21FDCB3968B}" type="pres">
      <dgm:prSet presAssocID="{1210334A-8FAC-49C2-A530-CA84CEED9699}" presName="DropPinPlaceHolder" presStyleCnt="0"/>
      <dgm:spPr/>
    </dgm:pt>
    <dgm:pt modelId="{84936959-08A9-4898-84EC-85F63BC548E1}" type="pres">
      <dgm:prSet presAssocID="{1210334A-8FAC-49C2-A530-CA84CEED9699}" presName="DropPin" presStyleLbl="alignNode1" presStyleIdx="3" presStyleCnt="5"/>
      <dgm:spPr>
        <a:ln>
          <a:solidFill>
            <a:srgbClr val="DA291C"/>
          </a:solidFill>
        </a:ln>
      </dgm:spPr>
    </dgm:pt>
    <dgm:pt modelId="{28702269-913F-4676-895A-05DDD29DE0EF}" type="pres">
      <dgm:prSet presAssocID="{1210334A-8FAC-49C2-A530-CA84CEED9699}" presName="Ellipse" presStyleLbl="fgAcc1" presStyleIdx="4" presStyleCnt="6"/>
      <dgm:spPr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gm:spPr>
    </dgm:pt>
    <dgm:pt modelId="{9C5AF136-FE59-4BCD-B5AD-E9DEBEE83E4B}" type="pres">
      <dgm:prSet presAssocID="{1210334A-8FAC-49C2-A530-CA84CEED9699}" presName="L2TextContainer" presStyleLbl="revTx" presStyleIdx="6" presStyleCnt="10">
        <dgm:presLayoutVars>
          <dgm:bulletEnabled val="1"/>
        </dgm:presLayoutVars>
      </dgm:prSet>
      <dgm:spPr/>
    </dgm:pt>
    <dgm:pt modelId="{8774640A-A8B5-46C7-8230-0049B1D99B3C}" type="pres">
      <dgm:prSet presAssocID="{1210334A-8FAC-49C2-A530-CA84CEED9699}" presName="L1TextContainer" presStyleLbl="revTx" presStyleIdx="7" presStyleCnt="10">
        <dgm:presLayoutVars>
          <dgm:chMax val="1"/>
          <dgm:chPref val="1"/>
          <dgm:bulletEnabled val="1"/>
        </dgm:presLayoutVars>
      </dgm:prSet>
      <dgm:spPr/>
    </dgm:pt>
    <dgm:pt modelId="{708EBAFB-A6E3-4812-B53C-7E19A44562D8}" type="pres">
      <dgm:prSet presAssocID="{1210334A-8FAC-49C2-A530-CA84CEED9699}" presName="ConnectLine" presStyleLbl="sibTrans1D1" presStyleIdx="3" presStyleCnt="5"/>
      <dgm:spPr>
        <a:noFill/>
        <a:ln w="12700" cap="flat" cmpd="sng" algn="ctr">
          <a:solidFill>
            <a:srgbClr val="DA291C"/>
          </a:solidFill>
          <a:prstDash val="dash"/>
          <a:miter lim="800000"/>
        </a:ln>
        <a:effectLst/>
      </dgm:spPr>
    </dgm:pt>
    <dgm:pt modelId="{511145C0-6C40-4D27-8B55-19D12DF9F7D6}" type="pres">
      <dgm:prSet presAssocID="{1210334A-8FAC-49C2-A530-CA84CEED9699}" presName="EmptyPlaceHolder" presStyleCnt="0"/>
      <dgm:spPr/>
    </dgm:pt>
    <dgm:pt modelId="{F0E9BC45-2121-4216-ABF1-304C9D88FA9E}" type="pres">
      <dgm:prSet presAssocID="{CA1117B4-FB2D-45AB-90A4-57BD3A83EC03}" presName="spaceBetweenRectangles" presStyleCnt="0"/>
      <dgm:spPr/>
    </dgm:pt>
    <dgm:pt modelId="{A4FC3876-BF70-40DA-9084-41FAA0BA4387}" type="pres">
      <dgm:prSet presAssocID="{1914B4E7-1177-497E-84DB-6C1D72B83F7D}" presName="composite" presStyleCnt="0"/>
      <dgm:spPr/>
    </dgm:pt>
    <dgm:pt modelId="{CE6881CB-0E01-4C4C-A9B1-3395BFF23A57}" type="pres">
      <dgm:prSet presAssocID="{1914B4E7-1177-497E-84DB-6C1D72B83F7D}" presName="ConnectorPoint" presStyleLbl="lnNode1" presStyleIdx="4" presStyleCnt="5"/>
      <dgm:spPr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DA291C"/>
          </a:solidFill>
          <a:prstDash val="solid"/>
          <a:miter lim="800000"/>
        </a:ln>
        <a:effectLst/>
      </dgm:spPr>
    </dgm:pt>
    <dgm:pt modelId="{071D5314-37E0-4DEB-9DD7-B9D866BA2CE6}" type="pres">
      <dgm:prSet presAssocID="{1914B4E7-1177-497E-84DB-6C1D72B83F7D}" presName="DropPinPlaceHolder" presStyleCnt="0"/>
      <dgm:spPr/>
    </dgm:pt>
    <dgm:pt modelId="{8472E941-FBEA-4686-9587-8F0D5EC4FC92}" type="pres">
      <dgm:prSet presAssocID="{1914B4E7-1177-497E-84DB-6C1D72B83F7D}" presName="DropPin" presStyleLbl="alignNode1" presStyleIdx="4" presStyleCnt="5"/>
      <dgm:spPr>
        <a:solidFill>
          <a:schemeClr val="tx1"/>
        </a:solidFill>
        <a:ln>
          <a:solidFill>
            <a:srgbClr val="DA291C"/>
          </a:solidFill>
        </a:ln>
      </dgm:spPr>
    </dgm:pt>
    <dgm:pt modelId="{12744CF6-7BD8-4DF7-B1CA-F64A3EB89F20}" type="pres">
      <dgm:prSet presAssocID="{1914B4E7-1177-497E-84DB-6C1D72B83F7D}" presName="Ellipse" presStyleLbl="fgAcc1" presStyleIdx="5" presStyleCnt="6"/>
      <dgm:spPr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gm:spPr>
    </dgm:pt>
    <dgm:pt modelId="{42F16DC5-39CE-4F50-B29F-5A2329FC9728}" type="pres">
      <dgm:prSet presAssocID="{1914B4E7-1177-497E-84DB-6C1D72B83F7D}" presName="L2TextContainer" presStyleLbl="revTx" presStyleIdx="8" presStyleCnt="10">
        <dgm:presLayoutVars>
          <dgm:bulletEnabled val="1"/>
        </dgm:presLayoutVars>
      </dgm:prSet>
      <dgm:spPr/>
    </dgm:pt>
    <dgm:pt modelId="{BEED8A99-9BD3-489C-9436-2F2DCE3EB15F}" type="pres">
      <dgm:prSet presAssocID="{1914B4E7-1177-497E-84DB-6C1D72B83F7D}" presName="L1TextContainer" presStyleLbl="revTx" presStyleIdx="9" presStyleCnt="10">
        <dgm:presLayoutVars>
          <dgm:chMax val="1"/>
          <dgm:chPref val="1"/>
          <dgm:bulletEnabled val="1"/>
        </dgm:presLayoutVars>
      </dgm:prSet>
      <dgm:spPr/>
    </dgm:pt>
    <dgm:pt modelId="{230AF49D-F8D2-40DE-A77F-13EAD30A1C52}" type="pres">
      <dgm:prSet presAssocID="{1914B4E7-1177-497E-84DB-6C1D72B83F7D}" presName="ConnectLine" presStyleLbl="sibTrans1D1" presStyleIdx="4" presStyleCnt="5"/>
      <dgm:spPr>
        <a:noFill/>
        <a:ln w="12700" cap="flat" cmpd="sng" algn="ctr">
          <a:solidFill>
            <a:srgbClr val="DA291C"/>
          </a:solidFill>
          <a:prstDash val="dash"/>
          <a:miter lim="800000"/>
        </a:ln>
        <a:effectLst/>
      </dgm:spPr>
    </dgm:pt>
    <dgm:pt modelId="{6C7EF7E9-F5F7-4C5B-90D6-9D7B72989A71}" type="pres">
      <dgm:prSet presAssocID="{1914B4E7-1177-497E-84DB-6C1D72B83F7D}" presName="EmptyPlaceHolder" presStyleCnt="0"/>
      <dgm:spPr/>
    </dgm:pt>
  </dgm:ptLst>
  <dgm:cxnLst>
    <dgm:cxn modelId="{5994D303-2E49-4F89-A7DE-EF1EF96E6366}" srcId="{2FDCD73A-5AA8-4DD9-A968-042F17664F24}" destId="{1914B4E7-1177-497E-84DB-6C1D72B83F7D}" srcOrd="4" destOrd="0" parTransId="{945EC037-708D-4EE5-9836-ED66059ADDF5}" sibTransId="{B2C8EF8E-3826-4B89-9E74-86BBA37CEA54}"/>
    <dgm:cxn modelId="{E978E205-C3C0-4BFF-AC50-5D6B0EB0D71A}" srcId="{343246BC-EDC4-4D2A-BDD5-B1BB7EF3163E}" destId="{2EF36D35-9E47-47E5-B8F2-9DD87E25E2EB}" srcOrd="0" destOrd="0" parTransId="{DC810C01-1936-447A-B164-C04453DBE003}" sibTransId="{E84AC80E-C553-4C27-B991-E52FD57AA3BE}"/>
    <dgm:cxn modelId="{2750DD07-4913-4074-A100-977294B2AD62}" type="presOf" srcId="{4D592385-085E-4001-9083-76EF6A9A33B5}" destId="{63838FC8-8E03-47AF-B75F-EBDC84BE8778}" srcOrd="0" destOrd="0" presId="urn:microsoft.com/office/officeart/2017/3/layout/DropPinTimeline"/>
    <dgm:cxn modelId="{75E10E10-BE7A-4480-AAFB-FEBE7A25249B}" srcId="{2FDCD73A-5AA8-4DD9-A968-042F17664F24}" destId="{4FF2DEDD-E8A5-4299-8A0C-E0ABC995D895}" srcOrd="1" destOrd="0" parTransId="{B7406AA1-061D-45D0-8122-E0F25BB4AF6B}" sibTransId="{4D87AC47-59E2-4985-AA24-C6BEE6CE754B}"/>
    <dgm:cxn modelId="{CD9B483A-4D0A-4A57-94FE-FFA1D0C34566}" srcId="{80615342-D1EA-44EB-B8FB-C722B8BCB342}" destId="{4D592385-085E-4001-9083-76EF6A9A33B5}" srcOrd="0" destOrd="0" parTransId="{A965FD8D-E9AA-4AB2-A4E5-7C7BAF8F16B5}" sibTransId="{F2B7AF8C-FDE3-4738-A98B-70321065E6DE}"/>
    <dgm:cxn modelId="{2498EC3E-86C2-460A-A962-C79DD23D08A0}" srcId="{4D592385-085E-4001-9083-76EF6A9A33B5}" destId="{E3D4F8B8-BF0F-4783-AB4B-84D9A992364E}" srcOrd="0" destOrd="0" parTransId="{864D4C6B-840F-4680-92C1-B393AEDB25A2}" sibTransId="{E88EF472-D76B-4E95-8F12-A77B7E1A9B57}"/>
    <dgm:cxn modelId="{860D5161-9CE9-4EE5-AB02-DD57ECFBF3FB}" srcId="{2FDCD73A-5AA8-4DD9-A968-042F17664F24}" destId="{80615342-D1EA-44EB-B8FB-C722B8BCB342}" srcOrd="2" destOrd="0" parTransId="{89C0B909-63C1-443A-BBC2-7E1850FDFF7F}" sibTransId="{39636258-8722-4D1C-8D3A-0D766F3F7D79}"/>
    <dgm:cxn modelId="{58A80648-032E-4C06-A35A-F4CAE43DD6EB}" type="presOf" srcId="{1914B4E7-1177-497E-84DB-6C1D72B83F7D}" destId="{BEED8A99-9BD3-489C-9436-2F2DCE3EB15F}" srcOrd="0" destOrd="0" presId="urn:microsoft.com/office/officeart/2017/3/layout/DropPinTimeline"/>
    <dgm:cxn modelId="{A0094968-D198-45B2-870B-3B4DA6BCB80B}" type="presOf" srcId="{2EF36D35-9E47-47E5-B8F2-9DD87E25E2EB}" destId="{9BCF9435-8284-47DF-989D-FE4C14F92F0F}" srcOrd="0" destOrd="0" presId="urn:microsoft.com/office/officeart/2017/3/layout/DropPinTimeline"/>
    <dgm:cxn modelId="{037EDB49-7F14-43B7-B9EE-3A843C4A7B64}" srcId="{4D592385-085E-4001-9083-76EF6A9A33B5}" destId="{338E7DA9-AD48-4556-A812-D67FE4BF9D0C}" srcOrd="1" destOrd="0" parTransId="{157A0A0C-2C4F-4DF2-8B34-E7853C33DFC8}" sibTransId="{07120626-DC53-4B7C-94FA-8AA1C21D47EA}"/>
    <dgm:cxn modelId="{DC13184A-2B37-4462-AE91-87A8B0AA30D3}" type="presOf" srcId="{105633B6-88D6-4F04-97CD-6A5F863D72D2}" destId="{63838FC8-8E03-47AF-B75F-EBDC84BE8778}" srcOrd="0" destOrd="3" presId="urn:microsoft.com/office/officeart/2017/3/layout/DropPinTimeline"/>
    <dgm:cxn modelId="{6D5EF24F-CA66-4F03-A768-04E1E9253439}" type="presOf" srcId="{C5A95324-7F60-483A-B29E-03841913EB04}" destId="{9C5AF136-FE59-4BCD-B5AD-E9DEBEE83E4B}" srcOrd="0" destOrd="0" presId="urn:microsoft.com/office/officeart/2017/3/layout/DropPinTimeline"/>
    <dgm:cxn modelId="{516E1773-B71B-40C5-A617-258F04AB0BA6}" type="presOf" srcId="{B44D721D-57E4-451A-889A-569985885851}" destId="{63838FC8-8E03-47AF-B75F-EBDC84BE8778}" srcOrd="0" destOrd="4" presId="urn:microsoft.com/office/officeart/2017/3/layout/DropPinTimeline"/>
    <dgm:cxn modelId="{9A0FDD59-DA06-4051-B517-52A86B2EC9B5}" type="presOf" srcId="{338E7DA9-AD48-4556-A812-D67FE4BF9D0C}" destId="{63838FC8-8E03-47AF-B75F-EBDC84BE8778}" srcOrd="0" destOrd="2" presId="urn:microsoft.com/office/officeart/2017/3/layout/DropPinTimeline"/>
    <dgm:cxn modelId="{8E86E87F-6756-4944-956C-4B351DF3FA5D}" type="presOf" srcId="{80615342-D1EA-44EB-B8FB-C722B8BCB342}" destId="{D715EF6A-E011-4E71-9ECD-4DD36B342F7E}" srcOrd="0" destOrd="0" presId="urn:microsoft.com/office/officeart/2017/3/layout/DropPinTimeline"/>
    <dgm:cxn modelId="{8D875880-3D5F-45A6-A37B-04BEFC554625}" srcId="{2FDCD73A-5AA8-4DD9-A968-042F17664F24}" destId="{1210334A-8FAC-49C2-A530-CA84CEED9699}" srcOrd="3" destOrd="0" parTransId="{CDE9F0DB-66D3-4AC2-8211-F60A4AFA1F3E}" sibTransId="{CA1117B4-FB2D-45AB-90A4-57BD3A83EC03}"/>
    <dgm:cxn modelId="{55003588-E17B-49BB-9D34-D64BF4E0DF3F}" srcId="{4FF2DEDD-E8A5-4299-8A0C-E0ABC995D895}" destId="{13D233BA-319C-4CE5-BD37-30BB71272EA1}" srcOrd="0" destOrd="0" parTransId="{84A9F393-707B-471C-9173-F63CBCA322FD}" sibTransId="{1703AE52-4233-4950-848C-69E9B2840DDE}"/>
    <dgm:cxn modelId="{5A24CF8C-EFBC-4364-92BA-BF0519608772}" type="presOf" srcId="{2FDCD73A-5AA8-4DD9-A968-042F17664F24}" destId="{DE03504C-6BF3-4613-88FD-AA40077AB4BD}" srcOrd="0" destOrd="0" presId="urn:microsoft.com/office/officeart/2017/3/layout/DropPinTimeline"/>
    <dgm:cxn modelId="{5F8F998D-1420-4992-835E-5CBB469ECD21}" srcId="{1210334A-8FAC-49C2-A530-CA84CEED9699}" destId="{C5A95324-7F60-483A-B29E-03841913EB04}" srcOrd="0" destOrd="0" parTransId="{1EFC6D03-F206-4BA2-BECB-449426DDF884}" sibTransId="{3567DA55-8CCD-47E8-8660-0DB8C17BD9B2}"/>
    <dgm:cxn modelId="{99477B8E-447B-4AF6-A765-2EB071992F0C}" srcId="{1914B4E7-1177-497E-84DB-6C1D72B83F7D}" destId="{0B9D9104-A6EA-4C32-AE01-9D08768B283A}" srcOrd="0" destOrd="0" parTransId="{AE4C303C-371C-43C7-8EFF-79E18AA7E834}" sibTransId="{19646029-16A1-414B-B3DC-15D7D04806C5}"/>
    <dgm:cxn modelId="{6D8421A3-EC47-45E8-AF56-042FBE58F574}" type="presOf" srcId="{1210334A-8FAC-49C2-A530-CA84CEED9699}" destId="{8774640A-A8B5-46C7-8230-0049B1D99B3C}" srcOrd="0" destOrd="0" presId="urn:microsoft.com/office/officeart/2017/3/layout/DropPinTimeline"/>
    <dgm:cxn modelId="{AB25B8AD-F2D5-4539-B1CF-76B67EC9CA05}" type="presOf" srcId="{343246BC-EDC4-4D2A-BDD5-B1BB7EF3163E}" destId="{ECB95B72-F732-4731-B72D-4DF6B2D2A00F}" srcOrd="0" destOrd="0" presId="urn:microsoft.com/office/officeart/2017/3/layout/DropPinTimeline"/>
    <dgm:cxn modelId="{2D04CCB2-726A-4092-89A8-9BB568639C82}" type="presOf" srcId="{13D233BA-319C-4CE5-BD37-30BB71272EA1}" destId="{70665873-49C1-474A-9363-C74F7A7E5D88}" srcOrd="0" destOrd="0" presId="urn:microsoft.com/office/officeart/2017/3/layout/DropPinTimeline"/>
    <dgm:cxn modelId="{22E472B6-D138-4285-A7FD-C3981017EFFF}" srcId="{4D592385-085E-4001-9083-76EF6A9A33B5}" destId="{105633B6-88D6-4F04-97CD-6A5F863D72D2}" srcOrd="2" destOrd="0" parTransId="{81EC44CB-9D3B-4FD7-BF59-018961228940}" sibTransId="{BC7C8FB5-93FC-4256-8D9F-E7119E35AAE1}"/>
    <dgm:cxn modelId="{4ABAE7B9-B379-46F5-9E3B-876DDD2BBF6A}" type="presOf" srcId="{0B9D9104-A6EA-4C32-AE01-9D08768B283A}" destId="{42F16DC5-39CE-4F50-B29F-5A2329FC9728}" srcOrd="0" destOrd="0" presId="urn:microsoft.com/office/officeart/2017/3/layout/DropPinTimeline"/>
    <dgm:cxn modelId="{80BAA2BC-C829-4C09-9868-6D4E8A961C97}" srcId="{2FDCD73A-5AA8-4DD9-A968-042F17664F24}" destId="{343246BC-EDC4-4D2A-BDD5-B1BB7EF3163E}" srcOrd="0" destOrd="0" parTransId="{631D1E0F-733B-405D-AE3F-6EBEFCA2CEB4}" sibTransId="{C02473D5-54EF-40E1-B0B2-5AB82005B769}"/>
    <dgm:cxn modelId="{7B42E3C0-88D8-466A-9198-09C5A5F876E4}" type="presOf" srcId="{4FF2DEDD-E8A5-4299-8A0C-E0ABC995D895}" destId="{A09E0AF0-EA99-4861-A3A6-1F9CF67251FE}" srcOrd="0" destOrd="0" presId="urn:microsoft.com/office/officeart/2017/3/layout/DropPinTimeline"/>
    <dgm:cxn modelId="{D004AECC-D759-47CA-88F8-24A2EBD6394D}" srcId="{4D592385-085E-4001-9083-76EF6A9A33B5}" destId="{B44D721D-57E4-451A-889A-569985885851}" srcOrd="3" destOrd="0" parTransId="{332C8C1C-8134-44A4-BB56-9070405B1D69}" sibTransId="{9F5C760A-E443-40B7-A5E4-72ED983BAF70}"/>
    <dgm:cxn modelId="{32064CFE-F1A7-4961-9E9D-15DDC8D8650A}" type="presOf" srcId="{E3D4F8B8-BF0F-4783-AB4B-84D9A992364E}" destId="{63838FC8-8E03-47AF-B75F-EBDC84BE8778}" srcOrd="0" destOrd="1" presId="urn:microsoft.com/office/officeart/2017/3/layout/DropPinTimeline"/>
    <dgm:cxn modelId="{272D5DDB-867D-4870-93D6-35E87D59B6C3}" type="presParOf" srcId="{DE03504C-6BF3-4613-88FD-AA40077AB4BD}" destId="{3814F716-1A8D-4684-B3FE-C6C23F2F5C8C}" srcOrd="0" destOrd="0" presId="urn:microsoft.com/office/officeart/2017/3/layout/DropPinTimeline"/>
    <dgm:cxn modelId="{F1505381-9252-404A-835F-363396C32E11}" type="presParOf" srcId="{DE03504C-6BF3-4613-88FD-AA40077AB4BD}" destId="{C4AC13F1-528B-4CE6-9FA5-01AA8A6FAF7D}" srcOrd="1" destOrd="0" presId="urn:microsoft.com/office/officeart/2017/3/layout/DropPinTimeline"/>
    <dgm:cxn modelId="{D87110EF-3CC7-472D-9CFD-27DA06AE1E30}" type="presParOf" srcId="{C4AC13F1-528B-4CE6-9FA5-01AA8A6FAF7D}" destId="{471A54B2-5898-4ABC-A53D-F57B47608066}" srcOrd="0" destOrd="0" presId="urn:microsoft.com/office/officeart/2017/3/layout/DropPinTimeline"/>
    <dgm:cxn modelId="{93C2B8EB-AB05-4954-828E-B917EAEA18A1}" type="presParOf" srcId="{471A54B2-5898-4ABC-A53D-F57B47608066}" destId="{612A0C55-B17B-4EA6-9056-74A91BC5253E}" srcOrd="0" destOrd="0" presId="urn:microsoft.com/office/officeart/2017/3/layout/DropPinTimeline"/>
    <dgm:cxn modelId="{6AA298B6-F8F6-49FE-AD3C-BC9BE9B365BB}" type="presParOf" srcId="{471A54B2-5898-4ABC-A53D-F57B47608066}" destId="{1E7A7C2A-7DD5-48D8-B730-1C884E648C43}" srcOrd="1" destOrd="0" presId="urn:microsoft.com/office/officeart/2017/3/layout/DropPinTimeline"/>
    <dgm:cxn modelId="{73EEE589-A21E-4D9F-B325-66440FB4C9F2}" type="presParOf" srcId="{1E7A7C2A-7DD5-48D8-B730-1C884E648C43}" destId="{EBFCBEEA-2ADC-4B69-B8FC-ECD99D91238A}" srcOrd="0" destOrd="0" presId="urn:microsoft.com/office/officeart/2017/3/layout/DropPinTimeline"/>
    <dgm:cxn modelId="{C55D91C8-BB4B-4820-A242-DE9B91355A43}" type="presParOf" srcId="{1E7A7C2A-7DD5-48D8-B730-1C884E648C43}" destId="{ECB61BF6-37A6-4855-AC1E-8E28AEB9C8C4}" srcOrd="1" destOrd="0" presId="urn:microsoft.com/office/officeart/2017/3/layout/DropPinTimeline"/>
    <dgm:cxn modelId="{0C6D4088-3A79-4F7F-B241-B4788A082452}" type="presParOf" srcId="{471A54B2-5898-4ABC-A53D-F57B47608066}" destId="{9BCF9435-8284-47DF-989D-FE4C14F92F0F}" srcOrd="2" destOrd="0" presId="urn:microsoft.com/office/officeart/2017/3/layout/DropPinTimeline"/>
    <dgm:cxn modelId="{9F962E94-BE6E-432F-A944-6DDA3507653F}" type="presParOf" srcId="{471A54B2-5898-4ABC-A53D-F57B47608066}" destId="{ECB95B72-F732-4731-B72D-4DF6B2D2A00F}" srcOrd="3" destOrd="0" presId="urn:microsoft.com/office/officeart/2017/3/layout/DropPinTimeline"/>
    <dgm:cxn modelId="{AFAF10EA-A79C-4ED9-8366-6D7AE7881DF3}" type="presParOf" srcId="{471A54B2-5898-4ABC-A53D-F57B47608066}" destId="{E8013072-07C0-44B5-9E02-3F246735BBE7}" srcOrd="4" destOrd="0" presId="urn:microsoft.com/office/officeart/2017/3/layout/DropPinTimeline"/>
    <dgm:cxn modelId="{7C55F01E-FC88-44AF-9813-1FDB19A65655}" type="presParOf" srcId="{471A54B2-5898-4ABC-A53D-F57B47608066}" destId="{899B7468-A015-4E09-9C89-2E156CA58DAF}" srcOrd="5" destOrd="0" presId="urn:microsoft.com/office/officeart/2017/3/layout/DropPinTimeline"/>
    <dgm:cxn modelId="{B0757799-DCA7-4A13-BF22-AE1173EDED42}" type="presParOf" srcId="{C4AC13F1-528B-4CE6-9FA5-01AA8A6FAF7D}" destId="{370CB37D-C440-4BC9-B505-DE2330A098EA}" srcOrd="1" destOrd="0" presId="urn:microsoft.com/office/officeart/2017/3/layout/DropPinTimeline"/>
    <dgm:cxn modelId="{E288B448-A1AC-4A40-9A93-BB73E761ED9B}" type="presParOf" srcId="{C4AC13F1-528B-4CE6-9FA5-01AA8A6FAF7D}" destId="{450798FB-D2DA-4AE5-A0E2-83A6168AFC11}" srcOrd="2" destOrd="0" presId="urn:microsoft.com/office/officeart/2017/3/layout/DropPinTimeline"/>
    <dgm:cxn modelId="{3D50FF3C-75A3-4CFF-B5EA-8F531966B3C8}" type="presParOf" srcId="{450798FB-D2DA-4AE5-A0E2-83A6168AFC11}" destId="{67FEE205-AF11-4221-B989-B5F8A3BADC8D}" srcOrd="0" destOrd="0" presId="urn:microsoft.com/office/officeart/2017/3/layout/DropPinTimeline"/>
    <dgm:cxn modelId="{909AD5B5-EF20-4BCD-8AA3-6D83F5261532}" type="presParOf" srcId="{450798FB-D2DA-4AE5-A0E2-83A6168AFC11}" destId="{0F949B8D-6372-4BC1-9F5A-D7BF09A78D80}" srcOrd="1" destOrd="0" presId="urn:microsoft.com/office/officeart/2017/3/layout/DropPinTimeline"/>
    <dgm:cxn modelId="{F789D2FF-6484-4D4E-B28E-85EC38354B8C}" type="presParOf" srcId="{0F949B8D-6372-4BC1-9F5A-D7BF09A78D80}" destId="{F756F3AD-5FBF-4A16-816E-1E65D8752B07}" srcOrd="0" destOrd="0" presId="urn:microsoft.com/office/officeart/2017/3/layout/DropPinTimeline"/>
    <dgm:cxn modelId="{6ADEB0E8-508D-44E7-91E5-1E2CCE3587A7}" type="presParOf" srcId="{0F949B8D-6372-4BC1-9F5A-D7BF09A78D80}" destId="{AD57A9FC-22C1-4609-AB70-360D99474E84}" srcOrd="1" destOrd="0" presId="urn:microsoft.com/office/officeart/2017/3/layout/DropPinTimeline"/>
    <dgm:cxn modelId="{FC2FA3E3-913C-4861-9D10-B08EFA5B8C8F}" type="presParOf" srcId="{450798FB-D2DA-4AE5-A0E2-83A6168AFC11}" destId="{70665873-49C1-474A-9363-C74F7A7E5D88}" srcOrd="2" destOrd="0" presId="urn:microsoft.com/office/officeart/2017/3/layout/DropPinTimeline"/>
    <dgm:cxn modelId="{EEA5C7BF-2E53-423D-A8D4-98531FF74C29}" type="presParOf" srcId="{450798FB-D2DA-4AE5-A0E2-83A6168AFC11}" destId="{A09E0AF0-EA99-4861-A3A6-1F9CF67251FE}" srcOrd="3" destOrd="0" presId="urn:microsoft.com/office/officeart/2017/3/layout/DropPinTimeline"/>
    <dgm:cxn modelId="{1B828A46-064C-4E3A-A14F-950FE91D19CA}" type="presParOf" srcId="{450798FB-D2DA-4AE5-A0E2-83A6168AFC11}" destId="{E1CDF932-CA38-449B-BFAA-510132D30B3B}" srcOrd="4" destOrd="0" presId="urn:microsoft.com/office/officeart/2017/3/layout/DropPinTimeline"/>
    <dgm:cxn modelId="{14C7FD98-41C3-47C1-ACA7-7922547774E8}" type="presParOf" srcId="{450798FB-D2DA-4AE5-A0E2-83A6168AFC11}" destId="{375BFDAB-E014-4696-9122-9009860D1962}" srcOrd="5" destOrd="0" presId="urn:microsoft.com/office/officeart/2017/3/layout/DropPinTimeline"/>
    <dgm:cxn modelId="{D33187C2-6B15-4668-8042-88745889AE79}" type="presParOf" srcId="{C4AC13F1-528B-4CE6-9FA5-01AA8A6FAF7D}" destId="{E5F5C68E-7A3F-499E-9681-6EB00A445695}" srcOrd="3" destOrd="0" presId="urn:microsoft.com/office/officeart/2017/3/layout/DropPinTimeline"/>
    <dgm:cxn modelId="{32D89C50-95D8-459B-A9FE-668597A8079C}" type="presParOf" srcId="{C4AC13F1-528B-4CE6-9FA5-01AA8A6FAF7D}" destId="{E24DF92A-8BE2-4CD5-86A7-A82A0E292F12}" srcOrd="4" destOrd="0" presId="urn:microsoft.com/office/officeart/2017/3/layout/DropPinTimeline"/>
    <dgm:cxn modelId="{2207034F-E313-4F3D-8012-A382371300F0}" type="presParOf" srcId="{E24DF92A-8BE2-4CD5-86A7-A82A0E292F12}" destId="{FCE3A896-D0C9-4964-932E-8E3EBD0ABE03}" srcOrd="0" destOrd="0" presId="urn:microsoft.com/office/officeart/2017/3/layout/DropPinTimeline"/>
    <dgm:cxn modelId="{70B55E7E-7F2A-4503-8DFD-23EAD08F5A5C}" type="presParOf" srcId="{E24DF92A-8BE2-4CD5-86A7-A82A0E292F12}" destId="{0ADC336C-3AD6-4517-8D25-51A104F9A2D4}" srcOrd="1" destOrd="0" presId="urn:microsoft.com/office/officeart/2017/3/layout/DropPinTimeline"/>
    <dgm:cxn modelId="{FDCE513F-98EA-492C-83F7-3B3349C0E846}" type="presParOf" srcId="{0ADC336C-3AD6-4517-8D25-51A104F9A2D4}" destId="{525B092C-2635-44D8-B511-327EE66BDB3E}" srcOrd="0" destOrd="0" presId="urn:microsoft.com/office/officeart/2017/3/layout/DropPinTimeline"/>
    <dgm:cxn modelId="{196EFD15-5076-428D-9B4D-163A03260594}" type="presParOf" srcId="{0ADC336C-3AD6-4517-8D25-51A104F9A2D4}" destId="{32208FDF-FB31-427C-94BA-CC1493F12DCC}" srcOrd="1" destOrd="0" presId="urn:microsoft.com/office/officeart/2017/3/layout/DropPinTimeline"/>
    <dgm:cxn modelId="{A056B371-AC7B-4B29-B34E-4CDCF2962C63}" type="presParOf" srcId="{E24DF92A-8BE2-4CD5-86A7-A82A0E292F12}" destId="{63838FC8-8E03-47AF-B75F-EBDC84BE8778}" srcOrd="2" destOrd="0" presId="urn:microsoft.com/office/officeart/2017/3/layout/DropPinTimeline"/>
    <dgm:cxn modelId="{FE0333A0-CAB3-4660-906B-B149C548C54D}" type="presParOf" srcId="{E24DF92A-8BE2-4CD5-86A7-A82A0E292F12}" destId="{D715EF6A-E011-4E71-9ECD-4DD36B342F7E}" srcOrd="3" destOrd="0" presId="urn:microsoft.com/office/officeart/2017/3/layout/DropPinTimeline"/>
    <dgm:cxn modelId="{155BFD7B-8322-450E-9E78-3483539EDF49}" type="presParOf" srcId="{E24DF92A-8BE2-4CD5-86A7-A82A0E292F12}" destId="{903EF99A-336C-4EBC-B708-84F945CB3B2B}" srcOrd="4" destOrd="0" presId="urn:microsoft.com/office/officeart/2017/3/layout/DropPinTimeline"/>
    <dgm:cxn modelId="{A12A2D12-3B95-4634-952E-0EB763E9F40E}" type="presParOf" srcId="{E24DF92A-8BE2-4CD5-86A7-A82A0E292F12}" destId="{D6DD6B08-3D4D-4984-A877-7CCB80FC8083}" srcOrd="5" destOrd="0" presId="urn:microsoft.com/office/officeart/2017/3/layout/DropPinTimeline"/>
    <dgm:cxn modelId="{A393663C-D4D0-4DC1-A86A-D865A8C22724}" type="presParOf" srcId="{C4AC13F1-528B-4CE6-9FA5-01AA8A6FAF7D}" destId="{9C72FF85-51F7-4A71-A593-0347C35B4010}" srcOrd="5" destOrd="0" presId="urn:microsoft.com/office/officeart/2017/3/layout/DropPinTimeline"/>
    <dgm:cxn modelId="{810654A5-5638-4941-B1C0-BBD169D7A827}" type="presParOf" srcId="{C4AC13F1-528B-4CE6-9FA5-01AA8A6FAF7D}" destId="{BF5DAB97-9599-4A71-B71A-920B760EBB9B}" srcOrd="6" destOrd="0" presId="urn:microsoft.com/office/officeart/2017/3/layout/DropPinTimeline"/>
    <dgm:cxn modelId="{116D080B-D2F1-48D3-8830-C39F5A9A3CBA}" type="presParOf" srcId="{BF5DAB97-9599-4A71-B71A-920B760EBB9B}" destId="{693295AD-4A50-4175-81DB-17CF097A3F3A}" srcOrd="0" destOrd="0" presId="urn:microsoft.com/office/officeart/2017/3/layout/DropPinTimeline"/>
    <dgm:cxn modelId="{9D3A4816-F727-4DE3-ADDE-2098D312BF0E}" type="presParOf" srcId="{BF5DAB97-9599-4A71-B71A-920B760EBB9B}" destId="{3C409102-1ED2-463D-9E97-F21FDCB3968B}" srcOrd="1" destOrd="0" presId="urn:microsoft.com/office/officeart/2017/3/layout/DropPinTimeline"/>
    <dgm:cxn modelId="{C0C65FAF-3A07-4A23-A45B-DC44FA5F6A22}" type="presParOf" srcId="{3C409102-1ED2-463D-9E97-F21FDCB3968B}" destId="{84936959-08A9-4898-84EC-85F63BC548E1}" srcOrd="0" destOrd="0" presId="urn:microsoft.com/office/officeart/2017/3/layout/DropPinTimeline"/>
    <dgm:cxn modelId="{E86441DB-4679-4784-ABD7-EEF8476F6D28}" type="presParOf" srcId="{3C409102-1ED2-463D-9E97-F21FDCB3968B}" destId="{28702269-913F-4676-895A-05DDD29DE0EF}" srcOrd="1" destOrd="0" presId="urn:microsoft.com/office/officeart/2017/3/layout/DropPinTimeline"/>
    <dgm:cxn modelId="{2F7EF51D-35AC-42DA-9692-65FE96E71D5F}" type="presParOf" srcId="{BF5DAB97-9599-4A71-B71A-920B760EBB9B}" destId="{9C5AF136-FE59-4BCD-B5AD-E9DEBEE83E4B}" srcOrd="2" destOrd="0" presId="urn:microsoft.com/office/officeart/2017/3/layout/DropPinTimeline"/>
    <dgm:cxn modelId="{84E6018E-56D7-4BA3-962F-5B68A02B7F01}" type="presParOf" srcId="{BF5DAB97-9599-4A71-B71A-920B760EBB9B}" destId="{8774640A-A8B5-46C7-8230-0049B1D99B3C}" srcOrd="3" destOrd="0" presId="urn:microsoft.com/office/officeart/2017/3/layout/DropPinTimeline"/>
    <dgm:cxn modelId="{D2168EF3-9A66-443E-AE64-FEB4BD585C09}" type="presParOf" srcId="{BF5DAB97-9599-4A71-B71A-920B760EBB9B}" destId="{708EBAFB-A6E3-4812-B53C-7E19A44562D8}" srcOrd="4" destOrd="0" presId="urn:microsoft.com/office/officeart/2017/3/layout/DropPinTimeline"/>
    <dgm:cxn modelId="{CA04DD40-6733-4E90-9B9C-503FBBBC765C}" type="presParOf" srcId="{BF5DAB97-9599-4A71-B71A-920B760EBB9B}" destId="{511145C0-6C40-4D27-8B55-19D12DF9F7D6}" srcOrd="5" destOrd="0" presId="urn:microsoft.com/office/officeart/2017/3/layout/DropPinTimeline"/>
    <dgm:cxn modelId="{3EE39F23-2BC7-469D-B829-1620D4FE985A}" type="presParOf" srcId="{C4AC13F1-528B-4CE6-9FA5-01AA8A6FAF7D}" destId="{F0E9BC45-2121-4216-ABF1-304C9D88FA9E}" srcOrd="7" destOrd="0" presId="urn:microsoft.com/office/officeart/2017/3/layout/DropPinTimeline"/>
    <dgm:cxn modelId="{63A03F58-3A2E-426B-9F2E-32484164E574}" type="presParOf" srcId="{C4AC13F1-528B-4CE6-9FA5-01AA8A6FAF7D}" destId="{A4FC3876-BF70-40DA-9084-41FAA0BA4387}" srcOrd="8" destOrd="0" presId="urn:microsoft.com/office/officeart/2017/3/layout/DropPinTimeline"/>
    <dgm:cxn modelId="{AEA71F43-307C-42EE-89D3-B9DEF02F4E20}" type="presParOf" srcId="{A4FC3876-BF70-40DA-9084-41FAA0BA4387}" destId="{CE6881CB-0E01-4C4C-A9B1-3395BFF23A57}" srcOrd="0" destOrd="0" presId="urn:microsoft.com/office/officeart/2017/3/layout/DropPinTimeline"/>
    <dgm:cxn modelId="{B280238A-5125-45F2-969F-4C0B785F718B}" type="presParOf" srcId="{A4FC3876-BF70-40DA-9084-41FAA0BA4387}" destId="{071D5314-37E0-4DEB-9DD7-B9D866BA2CE6}" srcOrd="1" destOrd="0" presId="urn:microsoft.com/office/officeart/2017/3/layout/DropPinTimeline"/>
    <dgm:cxn modelId="{5B0E1EE0-A5FD-4BE6-9786-83BBC1F0210C}" type="presParOf" srcId="{071D5314-37E0-4DEB-9DD7-B9D866BA2CE6}" destId="{8472E941-FBEA-4686-9587-8F0D5EC4FC92}" srcOrd="0" destOrd="0" presId="urn:microsoft.com/office/officeart/2017/3/layout/DropPinTimeline"/>
    <dgm:cxn modelId="{FF077797-F7CA-4E1E-957D-C2C5E7C8D9F1}" type="presParOf" srcId="{071D5314-37E0-4DEB-9DD7-B9D866BA2CE6}" destId="{12744CF6-7BD8-4DF7-B1CA-F64A3EB89F20}" srcOrd="1" destOrd="0" presId="urn:microsoft.com/office/officeart/2017/3/layout/DropPinTimeline"/>
    <dgm:cxn modelId="{3C6A6663-9777-4606-87F8-9418D3058402}" type="presParOf" srcId="{A4FC3876-BF70-40DA-9084-41FAA0BA4387}" destId="{42F16DC5-39CE-4F50-B29F-5A2329FC9728}" srcOrd="2" destOrd="0" presId="urn:microsoft.com/office/officeart/2017/3/layout/DropPinTimeline"/>
    <dgm:cxn modelId="{53FF087F-05A8-4221-8FD7-505F5CA033EB}" type="presParOf" srcId="{A4FC3876-BF70-40DA-9084-41FAA0BA4387}" destId="{BEED8A99-9BD3-489C-9436-2F2DCE3EB15F}" srcOrd="3" destOrd="0" presId="urn:microsoft.com/office/officeart/2017/3/layout/DropPinTimeline"/>
    <dgm:cxn modelId="{62142F84-1CA0-452C-AE50-71D32F3DF043}" type="presParOf" srcId="{A4FC3876-BF70-40DA-9084-41FAA0BA4387}" destId="{230AF49D-F8D2-40DE-A77F-13EAD30A1C52}" srcOrd="4" destOrd="0" presId="urn:microsoft.com/office/officeart/2017/3/layout/DropPinTimeline"/>
    <dgm:cxn modelId="{17AFBD80-7FD4-48DF-9724-4DE77447461D}" type="presParOf" srcId="{A4FC3876-BF70-40DA-9084-41FAA0BA4387}" destId="{6C7EF7E9-F5F7-4C5B-90D6-9D7B72989A71}" srcOrd="5" destOrd="0" presId="urn:microsoft.com/office/officeart/2017/3/layout/DropPinTimeline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09FF891-445B-4EB8-81FB-84DA9467D41C}" type="doc">
      <dgm:prSet loTypeId="urn:microsoft.com/office/officeart/2005/8/layout/vList5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174F25B-618C-420C-802D-33A91666FF62}">
      <dgm:prSet/>
      <dgm:spPr>
        <a:solidFill>
          <a:srgbClr val="DA291C"/>
        </a:solidFill>
        <a:ln>
          <a:solidFill>
            <a:srgbClr val="DA291C"/>
          </a:solidFill>
        </a:ln>
      </dgm:spPr>
      <dgm:t>
        <a:bodyPr/>
        <a:lstStyle/>
        <a:p>
          <a:r>
            <a:rPr lang="sk-SK" b="1" dirty="0"/>
            <a:t>STEERING COMMITTEE</a:t>
          </a:r>
        </a:p>
      </dgm:t>
    </dgm:pt>
    <dgm:pt modelId="{770AD5D7-E920-4984-8856-7D95AAE1F10A}" type="sibTrans" cxnId="{414B8E33-6E11-42FE-BBA4-79403BCD5002}">
      <dgm:prSet/>
      <dgm:spPr/>
      <dgm:t>
        <a:bodyPr/>
        <a:lstStyle/>
        <a:p>
          <a:endParaRPr lang="en-US"/>
        </a:p>
      </dgm:t>
    </dgm:pt>
    <dgm:pt modelId="{6F260D63-EBDF-4082-8842-B24E70587820}" type="parTrans" cxnId="{414B8E33-6E11-42FE-BBA4-79403BCD5002}">
      <dgm:prSet/>
      <dgm:spPr/>
      <dgm:t>
        <a:bodyPr/>
        <a:lstStyle/>
        <a:p>
          <a:endParaRPr lang="en-US"/>
        </a:p>
      </dgm:t>
    </dgm:pt>
    <dgm:pt modelId="{DE3FEFCB-640E-43AA-B84D-5DE23A9F8F28}">
      <dgm:prSet custT="1"/>
      <dgm:spPr>
        <a:solidFill>
          <a:schemeClr val="tx2">
            <a:alpha val="90000"/>
          </a:schemeClr>
        </a:solidFill>
      </dgm:spPr>
      <dgm:t>
        <a:bodyPr/>
        <a:lstStyle/>
        <a:p>
          <a:r>
            <a:rPr lang="en-GB" sz="2800" b="1" dirty="0" err="1">
              <a:solidFill>
                <a:schemeClr val="bg1"/>
              </a:solidFill>
              <a:latin typeface="Proxima Nova" panose="02000506030000020004" pitchFamily="50" charset="0"/>
            </a:rPr>
            <a:t>Katarína</a:t>
          </a:r>
          <a:r>
            <a:rPr lang="sk-SK" sz="2800" b="1" dirty="0">
              <a:solidFill>
                <a:schemeClr val="bg1"/>
              </a:solidFill>
              <a:latin typeface="Proxima Nova" panose="02000506030000020004" pitchFamily="50" charset="0"/>
            </a:rPr>
            <a:t> </a:t>
          </a:r>
          <a:r>
            <a:rPr lang="en-GB" sz="2800" b="1" dirty="0" err="1">
              <a:solidFill>
                <a:schemeClr val="bg1"/>
              </a:solidFill>
              <a:latin typeface="Proxima Nova" panose="02000506030000020004" pitchFamily="50" charset="0"/>
            </a:rPr>
            <a:t>Cséfalvayová</a:t>
          </a:r>
          <a:r>
            <a:rPr lang="en-GB" sz="2800" dirty="0">
              <a:solidFill>
                <a:schemeClr val="bg1"/>
              </a:solidFill>
              <a:latin typeface="Proxima Nova" panose="02000506030000020004" pitchFamily="50" charset="0"/>
            </a:rPr>
            <a:t>, </a:t>
          </a:r>
          <a:r>
            <a:rPr lang="en-GB" sz="2800" i="1" dirty="0">
              <a:solidFill>
                <a:schemeClr val="bg1"/>
              </a:solidFill>
              <a:latin typeface="Proxima Nova" panose="02000506030000020004" pitchFamily="50" charset="0"/>
            </a:rPr>
            <a:t>DTVI Executive Lead</a:t>
          </a:r>
          <a:endParaRPr lang="sk-SK" sz="2800" i="1" dirty="0">
            <a:solidFill>
              <a:schemeClr val="bg1"/>
            </a:solidFill>
          </a:endParaRPr>
        </a:p>
      </dgm:t>
    </dgm:pt>
    <dgm:pt modelId="{310A7F9F-C4F6-47C3-AC14-D2294E5635C4}" type="sibTrans" cxnId="{B0BE2D56-5864-4C6A-BE23-C9A4B42B86AD}">
      <dgm:prSet/>
      <dgm:spPr/>
      <dgm:t>
        <a:bodyPr/>
        <a:lstStyle/>
        <a:p>
          <a:endParaRPr lang="en-US"/>
        </a:p>
      </dgm:t>
    </dgm:pt>
    <dgm:pt modelId="{05607B06-9406-4679-9094-4C237B5A2858}" type="parTrans" cxnId="{B0BE2D56-5864-4C6A-BE23-C9A4B42B86AD}">
      <dgm:prSet/>
      <dgm:spPr/>
      <dgm:t>
        <a:bodyPr/>
        <a:lstStyle/>
        <a:p>
          <a:endParaRPr lang="en-US"/>
        </a:p>
      </dgm:t>
    </dgm:pt>
    <dgm:pt modelId="{B6D79FCF-8550-480B-B8FB-0543913176C2}">
      <dgm:prSet custT="1"/>
      <dgm:spPr>
        <a:solidFill>
          <a:schemeClr val="tx2">
            <a:alpha val="90000"/>
          </a:schemeClr>
        </a:solidFill>
      </dgm:spPr>
      <dgm:t>
        <a:bodyPr/>
        <a:lstStyle/>
        <a:p>
          <a:r>
            <a:rPr lang="en-US" sz="2800" b="1" dirty="0">
              <a:solidFill>
                <a:schemeClr val="bg1"/>
              </a:solidFill>
              <a:latin typeface="Proxima Nova" panose="02000506030000020004" pitchFamily="50" charset="0"/>
            </a:rPr>
            <a:t>Olivia</a:t>
          </a:r>
          <a:r>
            <a:rPr lang="sk-SK" sz="2800" b="1" dirty="0">
              <a:solidFill>
                <a:schemeClr val="bg1"/>
              </a:solidFill>
              <a:latin typeface="Proxima Nova" panose="02000506030000020004" pitchFamily="50" charset="0"/>
            </a:rPr>
            <a:t> </a:t>
          </a:r>
          <a:r>
            <a:rPr lang="en-US" sz="2800" b="1" dirty="0">
              <a:solidFill>
                <a:schemeClr val="bg1"/>
              </a:solidFill>
              <a:latin typeface="Proxima Nova" panose="02000506030000020004" pitchFamily="50" charset="0"/>
            </a:rPr>
            <a:t>Blanchard</a:t>
          </a:r>
          <a:r>
            <a:rPr lang="en-US" sz="2800" dirty="0">
              <a:solidFill>
                <a:schemeClr val="bg1"/>
              </a:solidFill>
              <a:latin typeface="Proxima Nova" panose="02000506030000020004" pitchFamily="50" charset="0"/>
            </a:rPr>
            <a:t>, </a:t>
          </a:r>
          <a:r>
            <a:rPr lang="en-US" sz="2800" i="1" dirty="0">
              <a:solidFill>
                <a:schemeClr val="bg1"/>
              </a:solidFill>
              <a:latin typeface="Proxima Nova" panose="02000506030000020004" pitchFamily="50" charset="0"/>
            </a:rPr>
            <a:t>GLOBSEC Research Fellow &amp; Project Manager</a:t>
          </a:r>
          <a:endParaRPr lang="sk-SK" sz="2800" i="1" dirty="0">
            <a:solidFill>
              <a:schemeClr val="bg1"/>
            </a:solidFill>
          </a:endParaRPr>
        </a:p>
      </dgm:t>
    </dgm:pt>
    <dgm:pt modelId="{A67A4814-72BA-4F6C-B688-16A85CD1D636}" type="sibTrans" cxnId="{3AB465A6-74D1-4231-AD27-5370457A1EB8}">
      <dgm:prSet/>
      <dgm:spPr/>
      <dgm:t>
        <a:bodyPr/>
        <a:lstStyle/>
        <a:p>
          <a:endParaRPr lang="en-US"/>
        </a:p>
      </dgm:t>
    </dgm:pt>
    <dgm:pt modelId="{D7C24EC6-313B-4B09-B3F3-B542F5C03AC4}" type="parTrans" cxnId="{3AB465A6-74D1-4231-AD27-5370457A1EB8}">
      <dgm:prSet/>
      <dgm:spPr/>
      <dgm:t>
        <a:bodyPr/>
        <a:lstStyle/>
        <a:p>
          <a:endParaRPr lang="en-US"/>
        </a:p>
      </dgm:t>
    </dgm:pt>
    <dgm:pt modelId="{D8E0DF3D-AD80-48C0-BF9D-37A2765BF054}" type="pres">
      <dgm:prSet presAssocID="{209FF891-445B-4EB8-81FB-84DA9467D41C}" presName="Name0" presStyleCnt="0">
        <dgm:presLayoutVars>
          <dgm:dir/>
          <dgm:animLvl val="lvl"/>
          <dgm:resizeHandles val="exact"/>
        </dgm:presLayoutVars>
      </dgm:prSet>
      <dgm:spPr/>
    </dgm:pt>
    <dgm:pt modelId="{BCB592D0-A561-49FE-9440-F24E3384C07F}" type="pres">
      <dgm:prSet presAssocID="{C174F25B-618C-420C-802D-33A91666FF62}" presName="linNode" presStyleCnt="0"/>
      <dgm:spPr/>
    </dgm:pt>
    <dgm:pt modelId="{A0EFABE7-0910-4AA9-AD70-E7936535EBB4}" type="pres">
      <dgm:prSet presAssocID="{C174F25B-618C-420C-802D-33A91666FF62}" presName="parentText" presStyleLbl="node1" presStyleIdx="0" presStyleCnt="1" custScaleX="107046" custLinFactNeighborX="-25163">
        <dgm:presLayoutVars>
          <dgm:chMax val="1"/>
          <dgm:bulletEnabled val="1"/>
        </dgm:presLayoutVars>
      </dgm:prSet>
      <dgm:spPr/>
    </dgm:pt>
    <dgm:pt modelId="{EA6AC64F-650C-4C3A-82D5-FEFFD70D680E}" type="pres">
      <dgm:prSet presAssocID="{C174F25B-618C-420C-802D-33A91666FF62}" presName="descendantText" presStyleLbl="alignAccFollowNode1" presStyleIdx="0" presStyleCnt="1" custScaleX="94928" custScaleY="109638" custLinFactNeighborY="606">
        <dgm:presLayoutVars>
          <dgm:bulletEnabled val="1"/>
        </dgm:presLayoutVars>
      </dgm:prSet>
      <dgm:spPr/>
    </dgm:pt>
  </dgm:ptLst>
  <dgm:cxnLst>
    <dgm:cxn modelId="{414B8E33-6E11-42FE-BBA4-79403BCD5002}" srcId="{209FF891-445B-4EB8-81FB-84DA9467D41C}" destId="{C174F25B-618C-420C-802D-33A91666FF62}" srcOrd="0" destOrd="0" parTransId="{6F260D63-EBDF-4082-8842-B24E70587820}" sibTransId="{770AD5D7-E920-4984-8856-7D95AAE1F10A}"/>
    <dgm:cxn modelId="{C12FA93C-F707-4625-BA7A-B4E4B7374E6C}" type="presOf" srcId="{B6D79FCF-8550-480B-B8FB-0543913176C2}" destId="{EA6AC64F-650C-4C3A-82D5-FEFFD70D680E}" srcOrd="0" destOrd="1" presId="urn:microsoft.com/office/officeart/2005/8/layout/vList5"/>
    <dgm:cxn modelId="{B0BE2D56-5864-4C6A-BE23-C9A4B42B86AD}" srcId="{C174F25B-618C-420C-802D-33A91666FF62}" destId="{DE3FEFCB-640E-43AA-B84D-5DE23A9F8F28}" srcOrd="0" destOrd="0" parTransId="{05607B06-9406-4679-9094-4C237B5A2858}" sibTransId="{310A7F9F-C4F6-47C3-AC14-D2294E5635C4}"/>
    <dgm:cxn modelId="{668783A0-2B26-4A88-953F-09136629D7D0}" type="presOf" srcId="{DE3FEFCB-640E-43AA-B84D-5DE23A9F8F28}" destId="{EA6AC64F-650C-4C3A-82D5-FEFFD70D680E}" srcOrd="0" destOrd="0" presId="urn:microsoft.com/office/officeart/2005/8/layout/vList5"/>
    <dgm:cxn modelId="{6DB567A2-1D65-4A2A-8745-E4CA61561A06}" type="presOf" srcId="{C174F25B-618C-420C-802D-33A91666FF62}" destId="{A0EFABE7-0910-4AA9-AD70-E7936535EBB4}" srcOrd="0" destOrd="0" presId="urn:microsoft.com/office/officeart/2005/8/layout/vList5"/>
    <dgm:cxn modelId="{3AB465A6-74D1-4231-AD27-5370457A1EB8}" srcId="{C174F25B-618C-420C-802D-33A91666FF62}" destId="{B6D79FCF-8550-480B-B8FB-0543913176C2}" srcOrd="1" destOrd="0" parTransId="{D7C24EC6-313B-4B09-B3F3-B542F5C03AC4}" sibTransId="{A67A4814-72BA-4F6C-B688-16A85CD1D636}"/>
    <dgm:cxn modelId="{075E9AAF-76F3-41F5-B4EF-54372D662153}" type="presOf" srcId="{209FF891-445B-4EB8-81FB-84DA9467D41C}" destId="{D8E0DF3D-AD80-48C0-BF9D-37A2765BF054}" srcOrd="0" destOrd="0" presId="urn:microsoft.com/office/officeart/2005/8/layout/vList5"/>
    <dgm:cxn modelId="{6366D029-BF4E-40C0-8DD7-CDF617B4CC0E}" type="presParOf" srcId="{D8E0DF3D-AD80-48C0-BF9D-37A2765BF054}" destId="{BCB592D0-A561-49FE-9440-F24E3384C07F}" srcOrd="0" destOrd="0" presId="urn:microsoft.com/office/officeart/2005/8/layout/vList5"/>
    <dgm:cxn modelId="{39D96FC0-2A09-4093-AE8A-CAA5875CA1BA}" type="presParOf" srcId="{BCB592D0-A561-49FE-9440-F24E3384C07F}" destId="{A0EFABE7-0910-4AA9-AD70-E7936535EBB4}" srcOrd="0" destOrd="0" presId="urn:microsoft.com/office/officeart/2005/8/layout/vList5"/>
    <dgm:cxn modelId="{CDF64939-BF30-486C-A267-FBCBD4E5B40F}" type="presParOf" srcId="{BCB592D0-A561-49FE-9440-F24E3384C07F}" destId="{EA6AC64F-650C-4C3A-82D5-FEFFD70D680E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232FF3-F73A-4CAF-B8AE-3A9115218D08}">
      <dsp:nvSpPr>
        <dsp:cNvPr id="0" name=""/>
        <dsp:cNvSpPr/>
      </dsp:nvSpPr>
      <dsp:spPr>
        <a:xfrm>
          <a:off x="-129119" y="0"/>
          <a:ext cx="4402667" cy="4402667"/>
        </a:xfrm>
        <a:prstGeom prst="triangle">
          <a:avLst/>
        </a:prstGeom>
        <a:solidFill>
          <a:srgbClr val="DA291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9443C0-30FC-47B4-B296-B9D82F1FE6F9}">
      <dsp:nvSpPr>
        <dsp:cNvPr id="0" name=""/>
        <dsp:cNvSpPr/>
      </dsp:nvSpPr>
      <dsp:spPr>
        <a:xfrm>
          <a:off x="285748" y="442631"/>
          <a:ext cx="6434665" cy="1042193"/>
        </a:xfrm>
        <a:prstGeom prst="roundRect">
          <a:avLst/>
        </a:prstGeom>
        <a:solidFill>
          <a:srgbClr val="DA291C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1700" kern="1200" dirty="0">
              <a:solidFill>
                <a:schemeClr val="tx1"/>
              </a:solidFill>
            </a:rPr>
            <a:t>A g</a:t>
          </a:r>
          <a:r>
            <a:rPr lang="en-US" sz="1700" kern="1200" dirty="0">
              <a:solidFill>
                <a:schemeClr val="tx1"/>
              </a:solidFill>
              <a:latin typeface="Proxima Nova" panose="02000506030000020004"/>
            </a:rPr>
            <a:t>lobal think-tank based in Bratislava committed to enhancing </a:t>
          </a:r>
          <a:r>
            <a:rPr lang="en-US" sz="1700" b="1" kern="1200" dirty="0">
              <a:solidFill>
                <a:schemeClr val="tx1"/>
              </a:solidFill>
              <a:latin typeface="Proxima Nova" panose="02000506030000020004"/>
            </a:rPr>
            <a:t>security, prosperity, and sustainability </a:t>
          </a:r>
          <a:r>
            <a:rPr lang="en-US" sz="1700" kern="1200" dirty="0">
              <a:solidFill>
                <a:schemeClr val="tx1"/>
              </a:solidFill>
              <a:latin typeface="Proxima Nova" panose="02000506030000020004"/>
            </a:rPr>
            <a:t>in Europe and throughout the world.</a:t>
          </a:r>
          <a:endParaRPr lang="sk-SK" sz="1700" kern="1200" dirty="0">
            <a:solidFill>
              <a:schemeClr val="tx1"/>
            </a:solidFill>
          </a:endParaRPr>
        </a:p>
      </dsp:txBody>
      <dsp:txXfrm>
        <a:off x="336624" y="493507"/>
        <a:ext cx="6332913" cy="940441"/>
      </dsp:txXfrm>
    </dsp:sp>
    <dsp:sp modelId="{7A7E7BF4-B455-4BCA-A56E-EC22E2C1A314}">
      <dsp:nvSpPr>
        <dsp:cNvPr id="0" name=""/>
        <dsp:cNvSpPr/>
      </dsp:nvSpPr>
      <dsp:spPr>
        <a:xfrm>
          <a:off x="273042" y="1615099"/>
          <a:ext cx="6460077" cy="1042193"/>
        </a:xfrm>
        <a:prstGeom prst="roundRect">
          <a:avLst/>
        </a:prstGeom>
        <a:solidFill>
          <a:srgbClr val="DA291C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1800" kern="1200" dirty="0" err="1">
              <a:solidFill>
                <a:schemeClr val="tx1"/>
              </a:solidFill>
            </a:rPr>
            <a:t>Topics</a:t>
          </a:r>
          <a:r>
            <a:rPr lang="sk-SK" sz="1800" kern="1200" dirty="0">
              <a:solidFill>
                <a:schemeClr val="tx1"/>
              </a:solidFill>
            </a:rPr>
            <a:t>: </a:t>
          </a:r>
          <a:r>
            <a:rPr lang="sk-SK" sz="1800" kern="1200" dirty="0" err="1">
              <a:solidFill>
                <a:schemeClr val="tx1"/>
              </a:solidFill>
            </a:rPr>
            <a:t>democracy</a:t>
          </a:r>
          <a:r>
            <a:rPr lang="sk-SK" sz="1800" kern="1200" dirty="0">
              <a:solidFill>
                <a:schemeClr val="tx1"/>
              </a:solidFill>
            </a:rPr>
            <a:t> &amp; </a:t>
          </a:r>
          <a:r>
            <a:rPr lang="sk-SK" sz="1800" kern="1200" dirty="0" err="1">
              <a:solidFill>
                <a:schemeClr val="tx1"/>
              </a:solidFill>
            </a:rPr>
            <a:t>resilience</a:t>
          </a:r>
          <a:r>
            <a:rPr lang="sk-SK" sz="1800" kern="1200" dirty="0">
              <a:solidFill>
                <a:schemeClr val="tx1"/>
              </a:solidFill>
            </a:rPr>
            <a:t>, </a:t>
          </a:r>
          <a:r>
            <a:rPr lang="sk-SK" sz="1800" kern="1200" dirty="0" err="1">
              <a:solidFill>
                <a:schemeClr val="tx1"/>
              </a:solidFill>
            </a:rPr>
            <a:t>security</a:t>
          </a:r>
          <a:r>
            <a:rPr lang="sk-SK" sz="1800" kern="1200" dirty="0">
              <a:solidFill>
                <a:schemeClr val="tx1"/>
              </a:solidFill>
            </a:rPr>
            <a:t>, </a:t>
          </a:r>
          <a:r>
            <a:rPr lang="sk-SK" sz="1800" kern="1200" dirty="0" err="1">
              <a:solidFill>
                <a:schemeClr val="tx1"/>
              </a:solidFill>
            </a:rPr>
            <a:t>future</a:t>
          </a:r>
          <a:r>
            <a:rPr lang="sk-SK" sz="1800" kern="1200" dirty="0">
              <a:solidFill>
                <a:schemeClr val="tx1"/>
              </a:solidFill>
            </a:rPr>
            <a:t> of </a:t>
          </a:r>
          <a:r>
            <a:rPr lang="sk-SK" sz="1800" kern="1200" dirty="0" err="1">
              <a:solidFill>
                <a:schemeClr val="tx1"/>
              </a:solidFill>
            </a:rPr>
            <a:t>Europe</a:t>
          </a:r>
          <a:r>
            <a:rPr lang="sk-SK" sz="1800" kern="1200" dirty="0">
              <a:solidFill>
                <a:schemeClr val="tx1"/>
              </a:solidFill>
            </a:rPr>
            <a:t>, </a:t>
          </a:r>
          <a:r>
            <a:rPr lang="sk-SK" sz="1800" kern="1200" dirty="0" err="1">
              <a:solidFill>
                <a:schemeClr val="tx1"/>
              </a:solidFill>
            </a:rPr>
            <a:t>economics</a:t>
          </a:r>
          <a:r>
            <a:rPr lang="sk-SK" sz="1800" kern="1200" dirty="0">
              <a:solidFill>
                <a:schemeClr val="tx1"/>
              </a:solidFill>
            </a:rPr>
            <a:t>, </a:t>
          </a:r>
          <a:r>
            <a:rPr lang="sk-SK" sz="1800" kern="1200" dirty="0" err="1">
              <a:solidFill>
                <a:schemeClr val="tx1"/>
              </a:solidFill>
            </a:rPr>
            <a:t>green</a:t>
          </a:r>
          <a:r>
            <a:rPr lang="sk-SK" sz="1800" kern="1200" dirty="0">
              <a:solidFill>
                <a:schemeClr val="tx1"/>
              </a:solidFill>
            </a:rPr>
            <a:t> </a:t>
          </a:r>
          <a:r>
            <a:rPr lang="sk-SK" sz="1800" kern="1200" dirty="0" err="1">
              <a:solidFill>
                <a:schemeClr val="tx1"/>
              </a:solidFill>
            </a:rPr>
            <a:t>transition</a:t>
          </a:r>
          <a:r>
            <a:rPr lang="sk-SK" sz="1800" kern="1200" dirty="0">
              <a:solidFill>
                <a:schemeClr val="tx1"/>
              </a:solidFill>
            </a:rPr>
            <a:t>, </a:t>
          </a:r>
          <a:r>
            <a:rPr lang="sk-SK" sz="1800" kern="1200" dirty="0" err="1">
              <a:solidFill>
                <a:schemeClr val="tx1"/>
              </a:solidFill>
            </a:rPr>
            <a:t>technology</a:t>
          </a:r>
          <a:r>
            <a:rPr lang="sk-SK" sz="1800" kern="1200" dirty="0">
              <a:solidFill>
                <a:schemeClr val="tx1"/>
              </a:solidFill>
            </a:rPr>
            <a:t> &amp; society</a:t>
          </a:r>
        </a:p>
      </dsp:txBody>
      <dsp:txXfrm>
        <a:off x="323918" y="1665975"/>
        <a:ext cx="6358325" cy="940441"/>
      </dsp:txXfrm>
    </dsp:sp>
    <dsp:sp modelId="{BE690256-ECBF-4D74-8B8E-BD700EB847D2}">
      <dsp:nvSpPr>
        <dsp:cNvPr id="0" name=""/>
        <dsp:cNvSpPr/>
      </dsp:nvSpPr>
      <dsp:spPr>
        <a:xfrm>
          <a:off x="279395" y="2787567"/>
          <a:ext cx="6447371" cy="1042193"/>
        </a:xfrm>
        <a:prstGeom prst="roundRect">
          <a:avLst/>
        </a:prstGeom>
        <a:solidFill>
          <a:srgbClr val="DA291C">
            <a:alpha val="90000"/>
          </a:srgb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1800" i="0" kern="1200" dirty="0" err="1">
              <a:solidFill>
                <a:schemeClr val="tx1"/>
              </a:solidFill>
            </a:rPr>
            <a:t>Globsec</a:t>
          </a:r>
          <a:r>
            <a:rPr lang="sk-SK" sz="1800" i="0" kern="1200" dirty="0">
              <a:solidFill>
                <a:schemeClr val="tx1"/>
              </a:solidFill>
            </a:rPr>
            <a:t> </a:t>
          </a:r>
          <a:r>
            <a:rPr lang="sk-SK" sz="1800" i="0" kern="1200" dirty="0" err="1">
              <a:solidFill>
                <a:schemeClr val="tx1"/>
              </a:solidFill>
            </a:rPr>
            <a:t>Strategic</a:t>
          </a:r>
          <a:r>
            <a:rPr lang="sk-SK" sz="1800" i="0" kern="1200" dirty="0">
              <a:solidFill>
                <a:schemeClr val="tx1"/>
              </a:solidFill>
            </a:rPr>
            <a:t> </a:t>
          </a:r>
          <a:r>
            <a:rPr lang="sk-SK" sz="1800" i="0" kern="1200" dirty="0" err="1">
              <a:solidFill>
                <a:schemeClr val="tx1"/>
              </a:solidFill>
            </a:rPr>
            <a:t>Forum</a:t>
          </a:r>
          <a:r>
            <a:rPr lang="sk-SK" sz="1800" i="0" kern="1200" dirty="0">
              <a:solidFill>
                <a:schemeClr val="tx1"/>
              </a:solidFill>
            </a:rPr>
            <a:t> (Bratislava), Tatra Summit (</a:t>
          </a:r>
          <a:r>
            <a:rPr lang="sk-SK" sz="1800" i="0" kern="1200" dirty="0" err="1">
              <a:solidFill>
                <a:schemeClr val="tx1"/>
              </a:solidFill>
            </a:rPr>
            <a:t>High</a:t>
          </a:r>
          <a:r>
            <a:rPr lang="sk-SK" sz="1800" i="0" kern="1200" dirty="0">
              <a:solidFill>
                <a:schemeClr val="tx1"/>
              </a:solidFill>
            </a:rPr>
            <a:t> </a:t>
          </a:r>
          <a:r>
            <a:rPr lang="sk-SK" sz="1800" i="0" kern="1200" dirty="0" err="1">
              <a:solidFill>
                <a:schemeClr val="tx1"/>
              </a:solidFill>
            </a:rPr>
            <a:t>Tatras</a:t>
          </a:r>
          <a:r>
            <a:rPr lang="sk-SK" sz="1800" i="0" kern="1200" dirty="0">
              <a:solidFill>
                <a:schemeClr val="tx1"/>
              </a:solidFill>
            </a:rPr>
            <a:t>)</a:t>
          </a:r>
        </a:p>
      </dsp:txBody>
      <dsp:txXfrm>
        <a:off x="330271" y="2838443"/>
        <a:ext cx="6345619" cy="94044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2BACD4-870F-4DCA-821A-04042223460A}">
      <dsp:nvSpPr>
        <dsp:cNvPr id="0" name=""/>
        <dsp:cNvSpPr/>
      </dsp:nvSpPr>
      <dsp:spPr>
        <a:xfrm>
          <a:off x="-5707365" y="-863724"/>
          <a:ext cx="6717710" cy="6717710"/>
        </a:xfrm>
        <a:prstGeom prst="blockArc">
          <a:avLst>
            <a:gd name="adj1" fmla="val 18900000"/>
            <a:gd name="adj2" fmla="val 2700000"/>
            <a:gd name="adj3" fmla="val 322"/>
          </a:avLst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F1A0FC-50CE-443B-B994-EAFE3C186BB8}">
      <dsp:nvSpPr>
        <dsp:cNvPr id="0" name=""/>
        <dsp:cNvSpPr/>
      </dsp:nvSpPr>
      <dsp:spPr>
        <a:xfrm>
          <a:off x="399711" y="187453"/>
          <a:ext cx="8073342" cy="384584"/>
        </a:xfrm>
        <a:prstGeom prst="rect">
          <a:avLst/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7016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Proxima Nova Extrabold" panose="02000506030000020004"/>
            </a:rPr>
            <a:t>A new, top-performing hotspot of innovation in Europe</a:t>
          </a:r>
          <a:endParaRPr lang="sk-SK" sz="1800" kern="1200" dirty="0"/>
        </a:p>
      </dsp:txBody>
      <dsp:txXfrm>
        <a:off x="399711" y="187453"/>
        <a:ext cx="8073342" cy="384584"/>
      </dsp:txXfrm>
    </dsp:sp>
    <dsp:sp modelId="{DCC98FCE-5D47-425F-8490-0F97443EDFE3}">
      <dsp:nvSpPr>
        <dsp:cNvPr id="0" name=""/>
        <dsp:cNvSpPr/>
      </dsp:nvSpPr>
      <dsp:spPr>
        <a:xfrm>
          <a:off x="0" y="71399"/>
          <a:ext cx="656718" cy="6567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1813A3-CF94-4FB3-B525-23A44CC4B794}">
      <dsp:nvSpPr>
        <dsp:cNvPr id="0" name=""/>
        <dsp:cNvSpPr/>
      </dsp:nvSpPr>
      <dsp:spPr>
        <a:xfrm>
          <a:off x="791878" y="825973"/>
          <a:ext cx="7680996" cy="756508"/>
        </a:xfrm>
        <a:prstGeom prst="rect">
          <a:avLst/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7016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Proxima Nova Extrabold" panose="02000506030000020004"/>
            </a:rPr>
            <a:t>Competitive in terms of number of unicorns, available funding, citation &amp; patents, value of ecosystem, </a:t>
          </a:r>
          <a:r>
            <a:rPr lang="sk-SK" sz="1800" kern="1200" dirty="0" err="1">
              <a:latin typeface="Proxima Nova Extrabold" panose="02000506030000020004"/>
            </a:rPr>
            <a:t>high-ranked</a:t>
          </a:r>
          <a:r>
            <a:rPr lang="en-US" sz="1800" kern="1200" dirty="0">
              <a:latin typeface="Proxima Nova Extrabold" panose="02000506030000020004"/>
            </a:rPr>
            <a:t> university environment enhancing the culture of innovation</a:t>
          </a:r>
          <a:endParaRPr lang="sk-SK" sz="1800" kern="1200" dirty="0"/>
        </a:p>
      </dsp:txBody>
      <dsp:txXfrm>
        <a:off x="791878" y="825973"/>
        <a:ext cx="7680996" cy="756508"/>
      </dsp:txXfrm>
    </dsp:sp>
    <dsp:sp modelId="{95725A77-5991-4B8A-9C04-AE45C8962EB4}">
      <dsp:nvSpPr>
        <dsp:cNvPr id="0" name=""/>
        <dsp:cNvSpPr/>
      </dsp:nvSpPr>
      <dsp:spPr>
        <a:xfrm>
          <a:off x="330935" y="816698"/>
          <a:ext cx="833644" cy="77582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97E789-8E2F-4592-8800-5E7A67DBDCB6}">
      <dsp:nvSpPr>
        <dsp:cNvPr id="0" name=""/>
        <dsp:cNvSpPr/>
      </dsp:nvSpPr>
      <dsp:spPr>
        <a:xfrm>
          <a:off x="855482" y="1737482"/>
          <a:ext cx="7663528" cy="727833"/>
        </a:xfrm>
        <a:prstGeom prst="rect">
          <a:avLst/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7016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Proxima Nova Extrabold" panose="02000506030000020004"/>
            </a:rPr>
            <a:t>Home to interconnected start-up communities thriving on their region-wide relationships, cross-border funding, and exchange of ideas</a:t>
          </a:r>
          <a:endParaRPr lang="sk-SK" sz="1800" kern="1200" dirty="0"/>
        </a:p>
      </dsp:txBody>
      <dsp:txXfrm>
        <a:off x="855482" y="1737482"/>
        <a:ext cx="7663528" cy="727833"/>
      </dsp:txXfrm>
    </dsp:sp>
    <dsp:sp modelId="{4CDFC2F7-8ED0-440D-8314-AEC85AB9464D}">
      <dsp:nvSpPr>
        <dsp:cNvPr id="0" name=""/>
        <dsp:cNvSpPr/>
      </dsp:nvSpPr>
      <dsp:spPr>
        <a:xfrm>
          <a:off x="477936" y="1737481"/>
          <a:ext cx="771007" cy="72783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C45535-79D0-4FAB-B552-1ECFD98382BB}">
      <dsp:nvSpPr>
        <dsp:cNvPr id="0" name=""/>
        <dsp:cNvSpPr/>
      </dsp:nvSpPr>
      <dsp:spPr>
        <a:xfrm>
          <a:off x="835310" y="2626174"/>
          <a:ext cx="7703873" cy="525374"/>
        </a:xfrm>
        <a:prstGeom prst="rect">
          <a:avLst/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7016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Proxima Nova Extrabold" panose="02000506030000020004"/>
            </a:rPr>
            <a:t> </a:t>
          </a:r>
          <a:r>
            <a:rPr lang="en-US" sz="1800" kern="1200" dirty="0">
              <a:latin typeface="Proxima Nova Extrabold" panose="02000506030000020004"/>
            </a:rPr>
            <a:t>Attractive for talent from across the globe</a:t>
          </a:r>
          <a:endParaRPr lang="sk-SK" sz="2000" kern="1200" dirty="0"/>
        </a:p>
      </dsp:txBody>
      <dsp:txXfrm>
        <a:off x="835310" y="2626174"/>
        <a:ext cx="7703873" cy="525374"/>
      </dsp:txXfrm>
    </dsp:sp>
    <dsp:sp modelId="{5583B8B2-346F-4577-A1AD-8E9565D083B5}">
      <dsp:nvSpPr>
        <dsp:cNvPr id="0" name=""/>
        <dsp:cNvSpPr/>
      </dsp:nvSpPr>
      <dsp:spPr>
        <a:xfrm>
          <a:off x="637102" y="2560502"/>
          <a:ext cx="656718" cy="6567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182DC5-07AE-4BFD-9DD2-03BE90E609BB}">
      <dsp:nvSpPr>
        <dsp:cNvPr id="0" name=""/>
        <dsp:cNvSpPr/>
      </dsp:nvSpPr>
      <dsp:spPr>
        <a:xfrm>
          <a:off x="794896" y="3414136"/>
          <a:ext cx="7587086" cy="525374"/>
        </a:xfrm>
        <a:prstGeom prst="rect">
          <a:avLst/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7016" tIns="38100" rIns="38100" bIns="3810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Proxima Nova Extrabold" panose="02000506030000020004"/>
            </a:rPr>
            <a:t> </a:t>
          </a:r>
          <a:r>
            <a:rPr lang="en-US" sz="1800" kern="1200" dirty="0">
              <a:latin typeface="Proxima Nova Extrabold" panose="02000506030000020004"/>
            </a:rPr>
            <a:t>A mix of regional &amp; international venture capital available to support</a:t>
          </a:r>
          <a:r>
            <a:rPr lang="sk-SK" sz="1800" kern="1200" dirty="0">
              <a:latin typeface="Proxima Nova Extrabold" panose="02000506030000020004"/>
            </a:rPr>
            <a:t> </a:t>
          </a:r>
          <a:r>
            <a:rPr lang="en-US" sz="1800" kern="1200" dirty="0">
              <a:latin typeface="Proxima Nova Extrabold" panose="02000506030000020004"/>
            </a:rPr>
            <a:t>high growth ventures</a:t>
          </a:r>
          <a:endParaRPr lang="sk-SK" sz="1800" kern="1200" dirty="0"/>
        </a:p>
      </dsp:txBody>
      <dsp:txXfrm>
        <a:off x="794896" y="3414136"/>
        <a:ext cx="7587086" cy="525374"/>
      </dsp:txXfrm>
    </dsp:sp>
    <dsp:sp modelId="{70766606-602F-4A52-9C61-6E2EAFD94DB2}">
      <dsp:nvSpPr>
        <dsp:cNvPr id="0" name=""/>
        <dsp:cNvSpPr/>
      </dsp:nvSpPr>
      <dsp:spPr>
        <a:xfrm>
          <a:off x="439487" y="3348465"/>
          <a:ext cx="656718" cy="65671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CF3A90-8112-4C76-9776-DEDAA164D3A5}">
      <dsp:nvSpPr>
        <dsp:cNvPr id="0" name=""/>
        <dsp:cNvSpPr/>
      </dsp:nvSpPr>
      <dsp:spPr>
        <a:xfrm>
          <a:off x="359748" y="4202099"/>
          <a:ext cx="8073342" cy="525374"/>
        </a:xfrm>
        <a:prstGeom prst="rect">
          <a:avLst/>
        </a:prstGeom>
        <a:solidFill>
          <a:srgbClr val="DA291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7016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>
              <a:solidFill>
                <a:prstClr val="white"/>
              </a:solidFill>
              <a:latin typeface="Proxima Nova Extrabold" panose="02000506030000020004"/>
              <a:ea typeface="+mn-ea"/>
              <a:cs typeface="+mn-cs"/>
            </a:rPr>
            <a:t>Leading by </a:t>
          </a:r>
          <a:r>
            <a:rPr lang="fr-FR" sz="1800" kern="1200" dirty="0" err="1">
              <a:solidFill>
                <a:prstClr val="white"/>
              </a:solidFill>
              <a:latin typeface="Proxima Nova Extrabold" panose="02000506030000020004"/>
              <a:ea typeface="+mn-ea"/>
              <a:cs typeface="+mn-cs"/>
            </a:rPr>
            <a:t>example</a:t>
          </a:r>
          <a:r>
            <a:rPr lang="fr-FR" sz="1800" kern="1200" dirty="0">
              <a:solidFill>
                <a:prstClr val="white"/>
              </a:solidFill>
              <a:latin typeface="Proxima Nova Extrabold" panose="02000506030000020004"/>
              <a:ea typeface="+mn-ea"/>
              <a:cs typeface="+mn-cs"/>
            </a:rPr>
            <a:t> in green and </a:t>
          </a:r>
          <a:r>
            <a:rPr lang="fr-FR" sz="1800" kern="1200" dirty="0" err="1">
              <a:solidFill>
                <a:prstClr val="white"/>
              </a:solidFill>
              <a:latin typeface="Proxima Nova Extrabold" panose="02000506030000020004"/>
              <a:ea typeface="+mn-ea"/>
              <a:cs typeface="+mn-cs"/>
            </a:rPr>
            <a:t>sustainable</a:t>
          </a:r>
          <a:r>
            <a:rPr lang="fr-FR" sz="1800" kern="1200" dirty="0">
              <a:solidFill>
                <a:prstClr val="white"/>
              </a:solidFill>
              <a:latin typeface="Proxima Nova Extrabold" panose="02000506030000020004"/>
              <a:ea typeface="+mn-ea"/>
              <a:cs typeface="+mn-cs"/>
            </a:rPr>
            <a:t> transition </a:t>
          </a:r>
          <a:r>
            <a:rPr lang="fr-FR" sz="1800" kern="1200" dirty="0" err="1">
              <a:solidFill>
                <a:prstClr val="white"/>
              </a:solidFill>
              <a:latin typeface="Proxima Nova Extrabold" panose="02000506030000020004"/>
              <a:ea typeface="+mn-ea"/>
              <a:cs typeface="+mn-cs"/>
            </a:rPr>
            <a:t>thanks</a:t>
          </a:r>
          <a:r>
            <a:rPr lang="fr-FR" sz="1800" kern="1200" dirty="0">
              <a:solidFill>
                <a:prstClr val="white"/>
              </a:solidFill>
              <a:latin typeface="Proxima Nova Extrabold" panose="02000506030000020004"/>
              <a:ea typeface="+mn-ea"/>
              <a:cs typeface="+mn-cs"/>
            </a:rPr>
            <a:t> to digitalisation</a:t>
          </a:r>
          <a:endParaRPr lang="en-GB" sz="1800" kern="1200" dirty="0">
            <a:solidFill>
              <a:prstClr val="white"/>
            </a:solidFill>
            <a:latin typeface="Proxima Nova Extrabold" panose="02000506030000020004"/>
            <a:ea typeface="+mn-ea"/>
            <a:cs typeface="+mn-cs"/>
          </a:endParaRPr>
        </a:p>
      </dsp:txBody>
      <dsp:txXfrm>
        <a:off x="359748" y="4202099"/>
        <a:ext cx="8073342" cy="525374"/>
      </dsp:txXfrm>
    </dsp:sp>
    <dsp:sp modelId="{9A595155-17A1-480D-BDA0-1F1CE5A3B14E}">
      <dsp:nvSpPr>
        <dsp:cNvPr id="0" name=""/>
        <dsp:cNvSpPr/>
      </dsp:nvSpPr>
      <dsp:spPr>
        <a:xfrm>
          <a:off x="7331" y="4136427"/>
          <a:ext cx="656718" cy="656718"/>
        </a:xfrm>
        <a:prstGeom prst="ellipse">
          <a:avLst/>
        </a:prstGeom>
        <a:solidFill>
          <a:prstClr val="white">
            <a:hueOff val="0"/>
            <a:satOff val="0"/>
            <a:lumOff val="0"/>
            <a:alphaOff val="0"/>
          </a:prstClr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554331-D594-4DDA-9120-2DA8B92FD170}">
      <dsp:nvSpPr>
        <dsp:cNvPr id="0" name=""/>
        <dsp:cNvSpPr/>
      </dsp:nvSpPr>
      <dsp:spPr>
        <a:xfrm rot="10800000">
          <a:off x="2441790" y="1919"/>
          <a:ext cx="8893111" cy="807185"/>
        </a:xfrm>
        <a:prstGeom prst="homePlate">
          <a:avLst/>
        </a:prstGeom>
        <a:solidFill>
          <a:srgbClr val="DA291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946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600" kern="1200" dirty="0">
              <a:latin typeface="Proxima Nova" panose="02000506030000020004"/>
            </a:rPr>
            <a:t>To create a leading open, voluntary and inclusive platform </a:t>
          </a:r>
          <a:r>
            <a:rPr lang="en-GB" sz="1600" kern="1200" dirty="0">
              <a:latin typeface="Proxima Nova" panose="02000506030000020004"/>
            </a:rPr>
            <a:t>facilitating bottom-up cross-border interactions and initiatives among diverse stakeholders in the Danube Region.</a:t>
          </a:r>
          <a:endParaRPr lang="sk-SK" sz="1600" kern="1200" dirty="0"/>
        </a:p>
      </dsp:txBody>
      <dsp:txXfrm rot="10800000">
        <a:off x="2643586" y="1919"/>
        <a:ext cx="8691315" cy="807185"/>
      </dsp:txXfrm>
    </dsp:sp>
    <dsp:sp modelId="{2BA8C2BA-FA40-4FB7-A463-51231FC3CAA6}">
      <dsp:nvSpPr>
        <dsp:cNvPr id="0" name=""/>
        <dsp:cNvSpPr/>
      </dsp:nvSpPr>
      <dsp:spPr>
        <a:xfrm>
          <a:off x="2038197" y="1919"/>
          <a:ext cx="807185" cy="80718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5DFDB3-7D07-44EA-A5C8-EE80379B0A01}">
      <dsp:nvSpPr>
        <dsp:cNvPr id="0" name=""/>
        <dsp:cNvSpPr/>
      </dsp:nvSpPr>
      <dsp:spPr>
        <a:xfrm rot="10800000">
          <a:off x="2441790" y="1031063"/>
          <a:ext cx="8893111" cy="807185"/>
        </a:xfrm>
        <a:prstGeom prst="homePlate">
          <a:avLst/>
        </a:prstGeom>
        <a:solidFill>
          <a:srgbClr val="DA291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946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600" kern="1200" dirty="0">
              <a:latin typeface="Proxima Nova" panose="02000506030000020004"/>
            </a:rPr>
            <a:t>To boost the innovation potential of the Danube Valley Region by laying down foundations for a regional innovation ecosystem.</a:t>
          </a:r>
          <a:endParaRPr lang="sk-SK" sz="1600" kern="1200" dirty="0"/>
        </a:p>
      </dsp:txBody>
      <dsp:txXfrm rot="10800000">
        <a:off x="2643586" y="1031063"/>
        <a:ext cx="8691315" cy="807185"/>
      </dsp:txXfrm>
    </dsp:sp>
    <dsp:sp modelId="{E09B9D97-CC6C-455E-8424-394722FA1EF3}">
      <dsp:nvSpPr>
        <dsp:cNvPr id="0" name=""/>
        <dsp:cNvSpPr/>
      </dsp:nvSpPr>
      <dsp:spPr>
        <a:xfrm>
          <a:off x="2038197" y="1031063"/>
          <a:ext cx="807185" cy="80718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8A14FF-99C1-416C-A52E-467343920853}">
      <dsp:nvSpPr>
        <dsp:cNvPr id="0" name=""/>
        <dsp:cNvSpPr/>
      </dsp:nvSpPr>
      <dsp:spPr>
        <a:xfrm rot="10800000">
          <a:off x="2441790" y="2060207"/>
          <a:ext cx="8893111" cy="807185"/>
        </a:xfrm>
        <a:prstGeom prst="homePlate">
          <a:avLst/>
        </a:prstGeom>
        <a:solidFill>
          <a:srgbClr val="DA291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946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600" kern="1200" dirty="0">
              <a:latin typeface="Proxima Nova" panose="02000506030000020004"/>
            </a:rPr>
            <a:t>To enhance the innovation performance of the region by mutual cooperation in areas where cooperation leads to synergies without creating in-region competition.</a:t>
          </a:r>
          <a:endParaRPr lang="sk-SK" sz="1600" kern="1200" dirty="0"/>
        </a:p>
      </dsp:txBody>
      <dsp:txXfrm rot="10800000">
        <a:off x="2643586" y="2060207"/>
        <a:ext cx="8691315" cy="807185"/>
      </dsp:txXfrm>
    </dsp:sp>
    <dsp:sp modelId="{2D159919-2B7C-4499-AC49-F34A5EDCD620}">
      <dsp:nvSpPr>
        <dsp:cNvPr id="0" name=""/>
        <dsp:cNvSpPr/>
      </dsp:nvSpPr>
      <dsp:spPr>
        <a:xfrm>
          <a:off x="2038197" y="2060207"/>
          <a:ext cx="807185" cy="80718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8938D97-5DA2-4D74-A48F-C99DC2844AAF}">
      <dsp:nvSpPr>
        <dsp:cNvPr id="0" name=""/>
        <dsp:cNvSpPr/>
      </dsp:nvSpPr>
      <dsp:spPr>
        <a:xfrm rot="10800000">
          <a:off x="2441790" y="3089351"/>
          <a:ext cx="8893111" cy="807185"/>
        </a:xfrm>
        <a:prstGeom prst="homePlate">
          <a:avLst/>
        </a:prstGeom>
        <a:solidFill>
          <a:srgbClr val="DA291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946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600" kern="1200" dirty="0">
              <a:latin typeface="Proxima Nova" panose="02000506030000020004"/>
            </a:rPr>
            <a:t>To provide a horizontal platform connecting existing startup associations and innovation initiatives, both national and cross-border ones, with the aim of maximizing their impact and providing mutually beneficial effects.</a:t>
          </a:r>
          <a:endParaRPr lang="sk-SK" sz="1600" kern="1200" dirty="0"/>
        </a:p>
      </dsp:txBody>
      <dsp:txXfrm rot="10800000">
        <a:off x="2643586" y="3089351"/>
        <a:ext cx="8691315" cy="807185"/>
      </dsp:txXfrm>
    </dsp:sp>
    <dsp:sp modelId="{29C1D202-A46C-402B-9D12-0D588AE53FEB}">
      <dsp:nvSpPr>
        <dsp:cNvPr id="0" name=""/>
        <dsp:cNvSpPr/>
      </dsp:nvSpPr>
      <dsp:spPr>
        <a:xfrm>
          <a:off x="2038197" y="3089351"/>
          <a:ext cx="807185" cy="80718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3D40A0-D713-44FD-A790-76A5ED997560}">
      <dsp:nvSpPr>
        <dsp:cNvPr id="0" name=""/>
        <dsp:cNvSpPr/>
      </dsp:nvSpPr>
      <dsp:spPr>
        <a:xfrm rot="10800000">
          <a:off x="2441790" y="4118495"/>
          <a:ext cx="8893111" cy="807185"/>
        </a:xfrm>
        <a:prstGeom prst="homePlate">
          <a:avLst/>
        </a:prstGeom>
        <a:solidFill>
          <a:srgbClr val="DA291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946" tIns="60960" rIns="113792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latin typeface="Proxima Nova" panose="02000506030000020004"/>
            </a:rPr>
            <a:t>To strengthen the main innovation ecosystem pillars in the region by developing specific projects and initiatives for each of the</a:t>
          </a:r>
          <a:r>
            <a:rPr lang="sk-SK" sz="1600" kern="1200" dirty="0"/>
            <a:t>m.</a:t>
          </a:r>
        </a:p>
      </dsp:txBody>
      <dsp:txXfrm rot="10800000">
        <a:off x="2643586" y="4118495"/>
        <a:ext cx="8691315" cy="807185"/>
      </dsp:txXfrm>
    </dsp:sp>
    <dsp:sp modelId="{3D29839E-98C3-4E7E-A9A8-467A23A7D994}">
      <dsp:nvSpPr>
        <dsp:cNvPr id="0" name=""/>
        <dsp:cNvSpPr/>
      </dsp:nvSpPr>
      <dsp:spPr>
        <a:xfrm>
          <a:off x="2038197" y="4118495"/>
          <a:ext cx="807185" cy="807185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6895F3-683C-4833-8A18-2B60B6FD6232}">
      <dsp:nvSpPr>
        <dsp:cNvPr id="0" name=""/>
        <dsp:cNvSpPr/>
      </dsp:nvSpPr>
      <dsp:spPr>
        <a:xfrm>
          <a:off x="0" y="0"/>
          <a:ext cx="9308386" cy="805312"/>
        </a:xfrm>
        <a:prstGeom prst="roundRect">
          <a:avLst>
            <a:gd name="adj" fmla="val 10000"/>
          </a:avLst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noProof="0" dirty="0">
              <a:latin typeface="Proxima Nova Extrabold" panose="02000506030000020004"/>
            </a:rPr>
            <a:t>Financial</a:t>
          </a:r>
          <a:r>
            <a:rPr lang="sk-SK" sz="3600" kern="1200" dirty="0"/>
            <a:t> </a:t>
          </a:r>
          <a:r>
            <a:rPr lang="en-US" sz="3600" kern="1200" noProof="0" dirty="0">
              <a:latin typeface="Proxima Nova Extrabold" panose="02000506030000020004"/>
            </a:rPr>
            <a:t>capital</a:t>
          </a:r>
        </a:p>
      </dsp:txBody>
      <dsp:txXfrm>
        <a:off x="1942208" y="0"/>
        <a:ext cx="7366177" cy="805312"/>
      </dsp:txXfrm>
    </dsp:sp>
    <dsp:sp modelId="{E4D0D788-1896-47BB-888F-8FAFEF164588}">
      <dsp:nvSpPr>
        <dsp:cNvPr id="0" name=""/>
        <dsp:cNvSpPr/>
      </dsp:nvSpPr>
      <dsp:spPr>
        <a:xfrm>
          <a:off x="167797" y="70564"/>
          <a:ext cx="818262" cy="64425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7000" b="-7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718815-A26F-43F6-8210-1681B0D0462D}">
      <dsp:nvSpPr>
        <dsp:cNvPr id="0" name=""/>
        <dsp:cNvSpPr/>
      </dsp:nvSpPr>
      <dsp:spPr>
        <a:xfrm>
          <a:off x="0" y="885843"/>
          <a:ext cx="9308386" cy="805312"/>
        </a:xfrm>
        <a:prstGeom prst="roundRect">
          <a:avLst>
            <a:gd name="adj" fmla="val 10000"/>
          </a:avLst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noProof="0" dirty="0">
              <a:latin typeface="Proxima Nova Extrabold" panose="02000506030000020004"/>
            </a:rPr>
            <a:t>Human capital</a:t>
          </a:r>
        </a:p>
      </dsp:txBody>
      <dsp:txXfrm>
        <a:off x="1942208" y="885843"/>
        <a:ext cx="7366177" cy="805312"/>
      </dsp:txXfrm>
    </dsp:sp>
    <dsp:sp modelId="{78C4D217-9388-4DB9-9DFE-30CB3EB30D61}">
      <dsp:nvSpPr>
        <dsp:cNvPr id="0" name=""/>
        <dsp:cNvSpPr/>
      </dsp:nvSpPr>
      <dsp:spPr>
        <a:xfrm>
          <a:off x="167797" y="966375"/>
          <a:ext cx="840305" cy="64425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15000" b="-15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806AAC-BF9D-4F13-9076-508B2D1077C0}">
      <dsp:nvSpPr>
        <dsp:cNvPr id="0" name=""/>
        <dsp:cNvSpPr/>
      </dsp:nvSpPr>
      <dsp:spPr>
        <a:xfrm>
          <a:off x="0" y="1771687"/>
          <a:ext cx="9308386" cy="805312"/>
        </a:xfrm>
        <a:prstGeom prst="roundRect">
          <a:avLst>
            <a:gd name="adj" fmla="val 10000"/>
          </a:avLst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noProof="0" dirty="0">
              <a:latin typeface="Proxima Nova Extrabold" panose="02000506030000020004"/>
            </a:rPr>
            <a:t>Markets</a:t>
          </a:r>
        </a:p>
      </dsp:txBody>
      <dsp:txXfrm>
        <a:off x="1942208" y="1771687"/>
        <a:ext cx="7366177" cy="805312"/>
      </dsp:txXfrm>
    </dsp:sp>
    <dsp:sp modelId="{A9D8D7B2-17C7-461C-A12F-00A81115C70B}">
      <dsp:nvSpPr>
        <dsp:cNvPr id="0" name=""/>
        <dsp:cNvSpPr/>
      </dsp:nvSpPr>
      <dsp:spPr>
        <a:xfrm flipH="1">
          <a:off x="170040" y="1843231"/>
          <a:ext cx="852052" cy="64425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24000" b="-24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AABEEE-76AD-4572-B846-8E585BD536DB}">
      <dsp:nvSpPr>
        <dsp:cNvPr id="0" name=""/>
        <dsp:cNvSpPr/>
      </dsp:nvSpPr>
      <dsp:spPr>
        <a:xfrm>
          <a:off x="0" y="2657531"/>
          <a:ext cx="9308386" cy="805312"/>
        </a:xfrm>
        <a:prstGeom prst="roundRect">
          <a:avLst>
            <a:gd name="adj" fmla="val 10000"/>
          </a:avLst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noProof="0" dirty="0">
              <a:latin typeface="Proxima Nova Extrabold" panose="02000506030000020004"/>
            </a:rPr>
            <a:t>Regulatory framework</a:t>
          </a:r>
        </a:p>
      </dsp:txBody>
      <dsp:txXfrm>
        <a:off x="1942208" y="2657531"/>
        <a:ext cx="7366177" cy="805312"/>
      </dsp:txXfrm>
    </dsp:sp>
    <dsp:sp modelId="{E633E7C7-EF72-444D-B38F-65FDB8C2813F}">
      <dsp:nvSpPr>
        <dsp:cNvPr id="0" name=""/>
        <dsp:cNvSpPr/>
      </dsp:nvSpPr>
      <dsp:spPr>
        <a:xfrm>
          <a:off x="167797" y="2738062"/>
          <a:ext cx="840305" cy="64425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9000" b="-9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962A50-D92E-48E2-B4C8-3AAC462F8C94}">
      <dsp:nvSpPr>
        <dsp:cNvPr id="0" name=""/>
        <dsp:cNvSpPr/>
      </dsp:nvSpPr>
      <dsp:spPr>
        <a:xfrm>
          <a:off x="0" y="3543375"/>
          <a:ext cx="9308386" cy="805312"/>
        </a:xfrm>
        <a:prstGeom prst="roundRect">
          <a:avLst>
            <a:gd name="adj" fmla="val 10000"/>
          </a:avLst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600" kern="1200" noProof="0" dirty="0">
              <a:latin typeface="Proxima Nova Extrabold" panose="02000506030000020004"/>
            </a:rPr>
            <a:t>Support systems &amp; culture</a:t>
          </a:r>
        </a:p>
      </dsp:txBody>
      <dsp:txXfrm>
        <a:off x="1942208" y="3543375"/>
        <a:ext cx="7366177" cy="805312"/>
      </dsp:txXfrm>
    </dsp:sp>
    <dsp:sp modelId="{2FCC299C-9FA5-4A72-B5C4-A5AF7E18B8A9}">
      <dsp:nvSpPr>
        <dsp:cNvPr id="0" name=""/>
        <dsp:cNvSpPr/>
      </dsp:nvSpPr>
      <dsp:spPr>
        <a:xfrm>
          <a:off x="167797" y="3589149"/>
          <a:ext cx="928437" cy="64425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 t="-15000" b="-15000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7DA7CB-B631-4780-ACDA-0C28CC66645A}">
      <dsp:nvSpPr>
        <dsp:cNvPr id="0" name=""/>
        <dsp:cNvSpPr/>
      </dsp:nvSpPr>
      <dsp:spPr>
        <a:xfrm rot="16200000">
          <a:off x="-1612215" y="1614036"/>
          <a:ext cx="4946124" cy="1718051"/>
        </a:xfrm>
        <a:prstGeom prst="flowChartManualOperation">
          <a:avLst/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0" tIns="0" rIns="88900" bIns="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noProof="0" dirty="0">
              <a:latin typeface="+mn-lt"/>
            </a:rPr>
            <a:t>Financial</a:t>
          </a:r>
          <a:r>
            <a:rPr lang="sk-SK" sz="1700" kern="1200" dirty="0">
              <a:latin typeface="+mn-lt"/>
            </a:rPr>
            <a:t> </a:t>
          </a:r>
          <a:r>
            <a:rPr lang="en-US" sz="1700" kern="1200" noProof="0" dirty="0">
              <a:latin typeface="+mn-lt"/>
            </a:rPr>
            <a:t>capital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400" kern="1200" dirty="0" err="1"/>
            <a:t>Scale-up</a:t>
          </a:r>
          <a:r>
            <a:rPr lang="sk-SK" sz="1400" kern="1200" dirty="0"/>
            <a:t> </a:t>
          </a:r>
          <a:r>
            <a:rPr lang="sk-SK" sz="1400" kern="1200" dirty="0" err="1"/>
            <a:t>fund</a:t>
          </a:r>
          <a:endParaRPr lang="sk-SK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400" kern="1200" dirty="0" err="1"/>
            <a:t>Recovery</a:t>
          </a:r>
          <a:r>
            <a:rPr lang="sk-SK" sz="1400" kern="1200" dirty="0"/>
            <a:t> </a:t>
          </a:r>
          <a:r>
            <a:rPr lang="sk-SK" sz="1400" kern="1200" dirty="0" err="1"/>
            <a:t>plan</a:t>
          </a:r>
          <a:r>
            <a:rPr lang="sk-SK" sz="1400" kern="1200" dirty="0"/>
            <a:t> hub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400" kern="1200" dirty="0" err="1"/>
            <a:t>Fintech</a:t>
          </a:r>
          <a:r>
            <a:rPr lang="sk-SK" sz="1400" kern="1200" dirty="0"/>
            <a:t> </a:t>
          </a:r>
          <a:r>
            <a:rPr lang="sk-SK" sz="1400" kern="1200" dirty="0" err="1"/>
            <a:t>sandbox</a:t>
          </a:r>
          <a:endParaRPr lang="sk-SK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400" kern="1200" dirty="0" err="1"/>
            <a:t>Digital</a:t>
          </a:r>
          <a:r>
            <a:rPr lang="sk-SK" sz="1400" kern="1200" dirty="0"/>
            <a:t> </a:t>
          </a:r>
          <a:r>
            <a:rPr lang="sk-SK" sz="1400" kern="1200" dirty="0" err="1"/>
            <a:t>economy</a:t>
          </a:r>
          <a:r>
            <a:rPr lang="sk-SK" sz="1400" kern="1200" dirty="0"/>
            <a:t> </a:t>
          </a:r>
          <a:r>
            <a:rPr lang="sk-SK" sz="1400" kern="1200" dirty="0" err="1"/>
            <a:t>funding</a:t>
          </a:r>
          <a:r>
            <a:rPr lang="sk-SK" sz="1400" kern="1200" dirty="0"/>
            <a:t> </a:t>
          </a:r>
          <a:r>
            <a:rPr lang="sk-SK" sz="1400" kern="1200" dirty="0" err="1"/>
            <a:t>platform</a:t>
          </a:r>
          <a:endParaRPr lang="sk-SK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400" kern="1200" dirty="0" err="1"/>
            <a:t>Green</a:t>
          </a:r>
          <a:r>
            <a:rPr lang="sk-SK" sz="1400" kern="1200" dirty="0"/>
            <a:t> </a:t>
          </a:r>
          <a:r>
            <a:rPr lang="sk-SK" sz="1400" kern="1200" dirty="0" err="1"/>
            <a:t>bond</a:t>
          </a:r>
          <a:r>
            <a:rPr lang="sk-SK" sz="1400" kern="1200" dirty="0"/>
            <a:t> </a:t>
          </a:r>
          <a:r>
            <a:rPr lang="sk-SK" sz="1400" kern="1200" dirty="0" err="1"/>
            <a:t>support</a:t>
          </a:r>
          <a:r>
            <a:rPr lang="sk-SK" sz="1400" kern="1200" dirty="0"/>
            <a:t> </a:t>
          </a:r>
          <a:r>
            <a:rPr lang="sk-SK" sz="1400" kern="1200" dirty="0" err="1"/>
            <a:t>structure</a:t>
          </a:r>
          <a:endParaRPr lang="sk-SK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400" kern="1200" dirty="0" err="1"/>
            <a:t>Capital</a:t>
          </a:r>
          <a:r>
            <a:rPr lang="sk-SK" sz="1400" kern="1200" dirty="0"/>
            <a:t> </a:t>
          </a:r>
          <a:r>
            <a:rPr lang="sk-SK" sz="1400" kern="1200" dirty="0" err="1"/>
            <a:t>markets</a:t>
          </a:r>
          <a:r>
            <a:rPr lang="sk-SK" sz="1400" kern="1200" dirty="0"/>
            <a:t> single </a:t>
          </a:r>
          <a:r>
            <a:rPr lang="sk-SK" sz="1400" kern="1200" dirty="0" err="1"/>
            <a:t>access</a:t>
          </a:r>
          <a:r>
            <a:rPr lang="sk-SK" sz="1400" kern="1200" dirty="0"/>
            <a:t> point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400" kern="1200" dirty="0" err="1"/>
            <a:t>Financial</a:t>
          </a:r>
          <a:r>
            <a:rPr lang="sk-SK" sz="1400" kern="1200" dirty="0"/>
            <a:t> </a:t>
          </a:r>
          <a:r>
            <a:rPr lang="sk-SK" sz="1400" kern="1200" dirty="0" err="1"/>
            <a:t>literacy</a:t>
          </a:r>
          <a:r>
            <a:rPr lang="sk-SK" sz="1400" kern="1200" dirty="0"/>
            <a:t> </a:t>
          </a:r>
          <a:r>
            <a:rPr lang="sk-SK" sz="1400" kern="1200" dirty="0" err="1"/>
            <a:t>initiative</a:t>
          </a:r>
          <a:endParaRPr lang="sk-SK" sz="1400" kern="1200" dirty="0"/>
        </a:p>
      </dsp:txBody>
      <dsp:txXfrm rot="5400000">
        <a:off x="1821" y="989225"/>
        <a:ext cx="1718051" cy="2967674"/>
      </dsp:txXfrm>
    </dsp:sp>
    <dsp:sp modelId="{A6DAE757-0888-40B0-877B-DD85016DFCA3}">
      <dsp:nvSpPr>
        <dsp:cNvPr id="0" name=""/>
        <dsp:cNvSpPr/>
      </dsp:nvSpPr>
      <dsp:spPr>
        <a:xfrm rot="16200000">
          <a:off x="334225" y="1514500"/>
          <a:ext cx="4946124" cy="1917122"/>
        </a:xfrm>
        <a:prstGeom prst="flowChartManualOperation">
          <a:avLst/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09373" bIns="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1700" kern="1200" dirty="0" err="1"/>
            <a:t>Human</a:t>
          </a:r>
          <a:r>
            <a:rPr lang="sk-SK" sz="1700" kern="1200" dirty="0"/>
            <a:t> </a:t>
          </a:r>
          <a:r>
            <a:rPr lang="sk-SK" sz="1700" kern="1200" dirty="0" err="1"/>
            <a:t>capital</a:t>
          </a:r>
          <a:endParaRPr lang="sk-SK" sz="17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/>
            <a:t>MIT </a:t>
          </a:r>
          <a:r>
            <a:rPr lang="sk-SK" sz="1300" kern="1200" dirty="0" err="1"/>
            <a:t>campus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 err="1"/>
            <a:t>Migration</a:t>
          </a:r>
          <a:r>
            <a:rPr lang="sk-SK" sz="1300" kern="1200" dirty="0"/>
            <a:t> </a:t>
          </a:r>
          <a:r>
            <a:rPr lang="sk-SK" sz="1300" kern="1200" dirty="0" err="1"/>
            <a:t>programme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/>
            <a:t>EIB </a:t>
          </a:r>
          <a:r>
            <a:rPr lang="sk-SK" sz="1300" kern="1200" dirty="0" err="1"/>
            <a:t>advisory</a:t>
          </a:r>
          <a:r>
            <a:rPr lang="sk-SK" sz="1300" kern="1200" dirty="0"/>
            <a:t> hub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 err="1"/>
            <a:t>Bottom-up</a:t>
          </a:r>
          <a:r>
            <a:rPr lang="sk-SK" sz="1300" kern="1200" dirty="0"/>
            <a:t> hub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/>
            <a:t>ELA </a:t>
          </a:r>
          <a:r>
            <a:rPr lang="sk-SK" sz="1300" kern="1200" dirty="0" err="1"/>
            <a:t>labour</a:t>
          </a:r>
          <a:r>
            <a:rPr lang="sk-SK" sz="1300" kern="1200" dirty="0"/>
            <a:t> mobility hub</a:t>
          </a:r>
        </a:p>
      </dsp:txBody>
      <dsp:txXfrm rot="5400000">
        <a:off x="1848726" y="989224"/>
        <a:ext cx="1917122" cy="2967674"/>
      </dsp:txXfrm>
    </dsp:sp>
    <dsp:sp modelId="{1FCEE578-B858-4B56-8FB3-6EDC81A76560}">
      <dsp:nvSpPr>
        <dsp:cNvPr id="0" name=""/>
        <dsp:cNvSpPr/>
      </dsp:nvSpPr>
      <dsp:spPr>
        <a:xfrm rot="16200000">
          <a:off x="2280666" y="1614036"/>
          <a:ext cx="4946124" cy="1718051"/>
        </a:xfrm>
        <a:prstGeom prst="flowChartManualOperation">
          <a:avLst/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09373" bIns="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1700" kern="1200" dirty="0"/>
            <a:t>Markets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 err="1"/>
            <a:t>Impact-interest</a:t>
          </a:r>
          <a:r>
            <a:rPr lang="sk-SK" sz="1300" kern="1200" dirty="0"/>
            <a:t> </a:t>
          </a:r>
          <a:r>
            <a:rPr lang="sk-SK" sz="1300" kern="1200" dirty="0" err="1"/>
            <a:t>analysis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 err="1"/>
            <a:t>Ease</a:t>
          </a:r>
          <a:r>
            <a:rPr lang="sk-SK" sz="1300" kern="1200" dirty="0"/>
            <a:t> of </a:t>
          </a:r>
          <a:r>
            <a:rPr lang="sk-SK" sz="1300" kern="1200" dirty="0" err="1"/>
            <a:t>entry</a:t>
          </a:r>
          <a:r>
            <a:rPr lang="sk-SK" sz="1300" kern="1200" dirty="0"/>
            <a:t> </a:t>
          </a:r>
          <a:r>
            <a:rPr lang="sk-SK" sz="1300" kern="1200" dirty="0" err="1"/>
            <a:t>focal</a:t>
          </a:r>
          <a:r>
            <a:rPr lang="sk-SK" sz="1300" kern="1200" dirty="0"/>
            <a:t> point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 err="1"/>
            <a:t>Physical</a:t>
          </a:r>
          <a:r>
            <a:rPr lang="sk-SK" sz="1300" kern="1200" dirty="0"/>
            <a:t> </a:t>
          </a:r>
          <a:r>
            <a:rPr lang="sk-SK" sz="1300" kern="1200" dirty="0" err="1"/>
            <a:t>infrastructure</a:t>
          </a:r>
          <a:endParaRPr lang="sk-SK" sz="1300" kern="1200" dirty="0"/>
        </a:p>
      </dsp:txBody>
      <dsp:txXfrm rot="5400000">
        <a:off x="3894702" y="989225"/>
        <a:ext cx="1718051" cy="2967674"/>
      </dsp:txXfrm>
    </dsp:sp>
    <dsp:sp modelId="{3B325985-24BD-43AB-9E1B-8EB9BB02DE1D}">
      <dsp:nvSpPr>
        <dsp:cNvPr id="0" name=""/>
        <dsp:cNvSpPr/>
      </dsp:nvSpPr>
      <dsp:spPr>
        <a:xfrm rot="16200000">
          <a:off x="4127571" y="1614036"/>
          <a:ext cx="4946124" cy="1718051"/>
        </a:xfrm>
        <a:prstGeom prst="flowChartManualOperation">
          <a:avLst/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09373" bIns="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1700" kern="1200" dirty="0" err="1"/>
            <a:t>Regulatory</a:t>
          </a:r>
          <a:r>
            <a:rPr lang="sk-SK" sz="1700" kern="1200" dirty="0"/>
            <a:t> </a:t>
          </a:r>
          <a:r>
            <a:rPr lang="sk-SK" sz="1700" kern="1200" dirty="0" err="1"/>
            <a:t>framework</a:t>
          </a:r>
          <a:endParaRPr lang="sk-SK" sz="17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 err="1"/>
            <a:t>Ease</a:t>
          </a:r>
          <a:r>
            <a:rPr lang="sk-SK" sz="1300" kern="1200" dirty="0"/>
            <a:t> of </a:t>
          </a:r>
          <a:r>
            <a:rPr lang="sk-SK" sz="1300" kern="1200" dirty="0" err="1"/>
            <a:t>starting</a:t>
          </a:r>
          <a:r>
            <a:rPr lang="sk-SK" sz="1300" kern="1200" dirty="0"/>
            <a:t> a business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 err="1"/>
            <a:t>Fiscal</a:t>
          </a:r>
          <a:r>
            <a:rPr lang="sk-SK" sz="1300" kern="1200" dirty="0"/>
            <a:t> &amp; </a:t>
          </a:r>
          <a:r>
            <a:rPr lang="sk-SK" sz="1300" kern="1200" dirty="0" err="1"/>
            <a:t>tax</a:t>
          </a:r>
          <a:r>
            <a:rPr lang="sk-SK" sz="1300" kern="1200" dirty="0"/>
            <a:t> study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/>
            <a:t>SWOT </a:t>
          </a:r>
          <a:r>
            <a:rPr lang="sk-SK" sz="1300" kern="1200" dirty="0" err="1"/>
            <a:t>Matrix</a:t>
          </a:r>
          <a:r>
            <a:rPr lang="sk-SK" sz="1300" kern="1200" dirty="0"/>
            <a:t> </a:t>
          </a:r>
          <a:r>
            <a:rPr lang="sk-SK" sz="1300" kern="1200" dirty="0" err="1"/>
            <a:t>for</a:t>
          </a:r>
          <a:r>
            <a:rPr lang="sk-SK" sz="1300" kern="1200" dirty="0"/>
            <a:t> </a:t>
          </a:r>
          <a:r>
            <a:rPr lang="sk-SK" sz="1300" kern="1200" dirty="0" err="1"/>
            <a:t>Regulation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 err="1"/>
            <a:t>Product</a:t>
          </a:r>
          <a:r>
            <a:rPr lang="sk-SK" sz="1300" kern="1200" dirty="0"/>
            <a:t> </a:t>
          </a:r>
          <a:r>
            <a:rPr lang="sk-SK" sz="1300" kern="1200" dirty="0" err="1"/>
            <a:t>markets</a:t>
          </a:r>
          <a:r>
            <a:rPr lang="sk-SK" sz="1300" kern="1200" dirty="0"/>
            <a:t> </a:t>
          </a:r>
          <a:r>
            <a:rPr lang="sk-SK" sz="1300" kern="1200" dirty="0" err="1"/>
            <a:t>deregulation</a:t>
          </a:r>
          <a:r>
            <a:rPr lang="sk-SK" sz="1300" kern="1200" dirty="0"/>
            <a:t> study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 err="1"/>
            <a:t>Incentivizing</a:t>
          </a:r>
          <a:r>
            <a:rPr lang="sk-SK" sz="1300" kern="1200" dirty="0"/>
            <a:t> </a:t>
          </a:r>
          <a:r>
            <a:rPr lang="sk-SK" sz="1300" kern="1200" dirty="0" err="1"/>
            <a:t>entrepreneurship</a:t>
          </a:r>
          <a:r>
            <a:rPr lang="sk-SK" sz="1300" kern="1200" dirty="0"/>
            <a:t> </a:t>
          </a:r>
          <a:r>
            <a:rPr lang="sk-SK" sz="1300" kern="1200" dirty="0" err="1"/>
            <a:t>brief</a:t>
          </a:r>
          <a:endParaRPr lang="sk-SK" sz="1300" kern="1200" dirty="0"/>
        </a:p>
      </dsp:txBody>
      <dsp:txXfrm rot="5400000">
        <a:off x="5741607" y="989225"/>
        <a:ext cx="1718051" cy="2967674"/>
      </dsp:txXfrm>
    </dsp:sp>
    <dsp:sp modelId="{F3D2A4F1-5C4A-4DF4-A030-411F3F79C439}">
      <dsp:nvSpPr>
        <dsp:cNvPr id="0" name=""/>
        <dsp:cNvSpPr/>
      </dsp:nvSpPr>
      <dsp:spPr>
        <a:xfrm rot="16200000">
          <a:off x="5974477" y="1614036"/>
          <a:ext cx="4946124" cy="1718051"/>
        </a:xfrm>
        <a:prstGeom prst="flowChartManualOperation">
          <a:avLst/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09373" bIns="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1700" kern="1200" dirty="0" err="1"/>
            <a:t>Support</a:t>
          </a:r>
          <a:r>
            <a:rPr lang="sk-SK" sz="1700" kern="1200" dirty="0"/>
            <a:t> </a:t>
          </a:r>
          <a:r>
            <a:rPr lang="sk-SK" sz="1700" kern="1200" dirty="0" err="1"/>
            <a:t>systems</a:t>
          </a:r>
          <a:r>
            <a:rPr lang="sk-SK" sz="1700" kern="1200" dirty="0"/>
            <a:t> &amp; </a:t>
          </a:r>
          <a:r>
            <a:rPr lang="sk-SK" sz="1700" kern="1200" dirty="0" err="1"/>
            <a:t>culture</a:t>
          </a:r>
          <a:endParaRPr lang="sk-SK" sz="17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/>
            <a:t>Danube </a:t>
          </a:r>
          <a:r>
            <a:rPr lang="sk-SK" sz="1300" kern="1200" dirty="0" err="1"/>
            <a:t>Tech</a:t>
          </a:r>
          <a:r>
            <a:rPr lang="sk-SK" sz="1300" kern="1200" dirty="0"/>
            <a:t> Summit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/>
            <a:t>DT </a:t>
          </a:r>
          <a:r>
            <a:rPr lang="sk-SK" sz="1300" kern="1200" dirty="0" err="1"/>
            <a:t>Award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/>
            <a:t>Danube </a:t>
          </a:r>
          <a:r>
            <a:rPr lang="sk-SK" sz="1300" kern="1200" dirty="0" err="1"/>
            <a:t>Tech</a:t>
          </a:r>
          <a:r>
            <a:rPr lang="sk-SK" sz="1300" kern="1200" dirty="0"/>
            <a:t> </a:t>
          </a:r>
          <a:r>
            <a:rPr lang="sk-SK" sz="1300" kern="1200" dirty="0" err="1"/>
            <a:t>Talks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/>
            <a:t>R&amp;D + Excellence </a:t>
          </a:r>
          <a:r>
            <a:rPr lang="sk-SK" sz="1300" kern="1200" dirty="0" err="1"/>
            <a:t>Campus</a:t>
          </a:r>
          <a:endParaRPr lang="sk-SK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 err="1"/>
            <a:t>Innovative</a:t>
          </a:r>
          <a:r>
            <a:rPr lang="sk-SK" sz="1300" kern="1200" dirty="0"/>
            <a:t> </a:t>
          </a:r>
          <a:r>
            <a:rPr lang="sk-SK" sz="1300" kern="1200" dirty="0" err="1"/>
            <a:t>Small</a:t>
          </a:r>
          <a:r>
            <a:rPr lang="sk-SK" sz="1300" kern="1200" dirty="0"/>
            <a:t> Business </a:t>
          </a:r>
          <a:r>
            <a:rPr lang="sk-SK" sz="1300" kern="1200" dirty="0" err="1"/>
            <a:t>Consortium</a:t>
          </a:r>
          <a:r>
            <a:rPr lang="sk-SK" sz="1300" kern="1200" dirty="0"/>
            <a:t> 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k-SK" sz="1300" kern="1200" dirty="0"/>
            <a:t>DTV </a:t>
          </a:r>
          <a:r>
            <a:rPr lang="en-US" sz="1300" kern="1200" noProof="0" dirty="0">
              <a:latin typeface="Proxima Nova Extrabold" panose="02000506030000020004"/>
            </a:rPr>
            <a:t>Ecosystem</a:t>
          </a:r>
          <a:r>
            <a:rPr lang="sk-SK" sz="1300" kern="1200" dirty="0"/>
            <a:t> monitoring </a:t>
          </a:r>
          <a:r>
            <a:rPr lang="sk-SK" sz="1300" kern="1200" dirty="0" err="1"/>
            <a:t>platform</a:t>
          </a:r>
          <a:endParaRPr lang="sk-SK" sz="1300" kern="1200" dirty="0"/>
        </a:p>
      </dsp:txBody>
      <dsp:txXfrm rot="5400000">
        <a:off x="7588513" y="989225"/>
        <a:ext cx="1718051" cy="296767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DDB70F-9DC4-49CD-AF9D-473C268CE37D}">
      <dsp:nvSpPr>
        <dsp:cNvPr id="0" name=""/>
        <dsp:cNvSpPr/>
      </dsp:nvSpPr>
      <dsp:spPr>
        <a:xfrm>
          <a:off x="754588" y="2748"/>
          <a:ext cx="2516851" cy="1510110"/>
        </a:xfrm>
        <a:prstGeom prst="rect">
          <a:avLst/>
        </a:prstGeom>
        <a:solidFill>
          <a:srgbClr val="DA291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Need for continuous learning, dissemination of information and development in the face of the 21st century’s challenges</a:t>
          </a:r>
        </a:p>
      </dsp:txBody>
      <dsp:txXfrm>
        <a:off x="754588" y="2748"/>
        <a:ext cx="2516851" cy="1510110"/>
      </dsp:txXfrm>
    </dsp:sp>
    <dsp:sp modelId="{FF190874-EA3C-49D7-8E16-65EA08D74DF4}">
      <dsp:nvSpPr>
        <dsp:cNvPr id="0" name=""/>
        <dsp:cNvSpPr/>
      </dsp:nvSpPr>
      <dsp:spPr>
        <a:xfrm>
          <a:off x="3523124" y="2748"/>
          <a:ext cx="2516851" cy="1510110"/>
        </a:xfrm>
        <a:prstGeom prst="rect">
          <a:avLst/>
        </a:prstGeom>
        <a:solidFill>
          <a:srgbClr val="DA291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/>
            <a:t>Russian invasion of Ukraine</a:t>
          </a:r>
          <a:endParaRPr lang="en-US" sz="1600" kern="1200"/>
        </a:p>
      </dsp:txBody>
      <dsp:txXfrm>
        <a:off x="3523124" y="2748"/>
        <a:ext cx="2516851" cy="1510110"/>
      </dsp:txXfrm>
    </dsp:sp>
    <dsp:sp modelId="{82B50EC7-CB4F-4495-B2BE-4448308ACD22}">
      <dsp:nvSpPr>
        <dsp:cNvPr id="0" name=""/>
        <dsp:cNvSpPr/>
      </dsp:nvSpPr>
      <dsp:spPr>
        <a:xfrm>
          <a:off x="6291660" y="2748"/>
          <a:ext cx="2516851" cy="1510110"/>
        </a:xfrm>
        <a:prstGeom prst="rect">
          <a:avLst/>
        </a:prstGeom>
        <a:solidFill>
          <a:srgbClr val="DA291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Need for stimuli &amp; growth in CEE and making the regions more innovative, ecological and smarter</a:t>
          </a:r>
        </a:p>
      </dsp:txBody>
      <dsp:txXfrm>
        <a:off x="6291660" y="2748"/>
        <a:ext cx="2516851" cy="1510110"/>
      </dsp:txXfrm>
    </dsp:sp>
    <dsp:sp modelId="{2410573A-09D6-49B3-B429-31998A90AA09}">
      <dsp:nvSpPr>
        <dsp:cNvPr id="0" name=""/>
        <dsp:cNvSpPr/>
      </dsp:nvSpPr>
      <dsp:spPr>
        <a:xfrm>
          <a:off x="754588" y="1764544"/>
          <a:ext cx="2516851" cy="1510110"/>
        </a:xfrm>
        <a:prstGeom prst="rect">
          <a:avLst/>
        </a:prstGeom>
        <a:solidFill>
          <a:srgbClr val="DA291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Available political support: Backing from Slovak and Austrian PMs. </a:t>
          </a:r>
        </a:p>
      </dsp:txBody>
      <dsp:txXfrm>
        <a:off x="754588" y="1764544"/>
        <a:ext cx="2516851" cy="1510110"/>
      </dsp:txXfrm>
    </dsp:sp>
    <dsp:sp modelId="{AB0B6ABA-77B5-421E-AF07-0ABF0D311EFD}">
      <dsp:nvSpPr>
        <dsp:cNvPr id="0" name=""/>
        <dsp:cNvSpPr/>
      </dsp:nvSpPr>
      <dsp:spPr>
        <a:xfrm>
          <a:off x="3523124" y="1764544"/>
          <a:ext cx="2516851" cy="1510110"/>
        </a:xfrm>
        <a:prstGeom prst="rect">
          <a:avLst/>
        </a:prstGeom>
        <a:solidFill>
          <a:srgbClr val="DA291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/>
            <a:t>Covid-19 pandemic</a:t>
          </a:r>
          <a:endParaRPr lang="en-US" sz="1600" kern="1200"/>
        </a:p>
      </dsp:txBody>
      <dsp:txXfrm>
        <a:off x="3523124" y="1764544"/>
        <a:ext cx="2516851" cy="1510110"/>
      </dsp:txXfrm>
    </dsp:sp>
    <dsp:sp modelId="{33B77945-7BB4-4F20-81FD-403CF48BF052}">
      <dsp:nvSpPr>
        <dsp:cNvPr id="0" name=""/>
        <dsp:cNvSpPr/>
      </dsp:nvSpPr>
      <dsp:spPr>
        <a:xfrm>
          <a:off x="6291660" y="1764544"/>
          <a:ext cx="2516851" cy="1510110"/>
        </a:xfrm>
        <a:prstGeom prst="rect">
          <a:avLst/>
        </a:prstGeom>
        <a:solidFill>
          <a:srgbClr val="DA291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Opportunity to increase competitiveness through innovation, the development of smart cities and of an ecosystem</a:t>
          </a:r>
        </a:p>
      </dsp:txBody>
      <dsp:txXfrm>
        <a:off x="6291660" y="1764544"/>
        <a:ext cx="2516851" cy="1510110"/>
      </dsp:txXfrm>
    </dsp:sp>
    <dsp:sp modelId="{FE25A3EF-CE2A-4972-8C7C-2A1D3DB29C5D}">
      <dsp:nvSpPr>
        <dsp:cNvPr id="0" name=""/>
        <dsp:cNvSpPr/>
      </dsp:nvSpPr>
      <dsp:spPr>
        <a:xfrm>
          <a:off x="3523124" y="3526340"/>
          <a:ext cx="2516851" cy="1510110"/>
        </a:xfrm>
        <a:prstGeom prst="rect">
          <a:avLst/>
        </a:prstGeom>
        <a:solidFill>
          <a:srgbClr val="DA291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Strong traditional industries and technology in CEE</a:t>
          </a:r>
        </a:p>
      </dsp:txBody>
      <dsp:txXfrm>
        <a:off x="3523124" y="3526340"/>
        <a:ext cx="2516851" cy="151011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E61A10-B2E6-4D21-B5F0-542C322D90FB}">
      <dsp:nvSpPr>
        <dsp:cNvPr id="0" name=""/>
        <dsp:cNvSpPr/>
      </dsp:nvSpPr>
      <dsp:spPr>
        <a:xfrm>
          <a:off x="-4843162" y="-742236"/>
          <a:ext cx="5768404" cy="5768404"/>
        </a:xfrm>
        <a:prstGeom prst="blockArc">
          <a:avLst>
            <a:gd name="adj1" fmla="val 18900000"/>
            <a:gd name="adj2" fmla="val 2700000"/>
            <a:gd name="adj3" fmla="val 374"/>
          </a:avLst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5A1723-B13F-46AA-9132-B211F7936780}">
      <dsp:nvSpPr>
        <dsp:cNvPr id="0" name=""/>
        <dsp:cNvSpPr/>
      </dsp:nvSpPr>
      <dsp:spPr>
        <a:xfrm>
          <a:off x="505558" y="314368"/>
          <a:ext cx="8021357" cy="659040"/>
        </a:xfrm>
        <a:prstGeom prst="rect">
          <a:avLst/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3113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Proxima Nova Extrabold" panose="02000506030000020004"/>
            </a:rPr>
            <a:t>Scale-up fund</a:t>
          </a:r>
        </a:p>
      </dsp:txBody>
      <dsp:txXfrm>
        <a:off x="505558" y="314368"/>
        <a:ext cx="8021357" cy="659040"/>
      </dsp:txXfrm>
    </dsp:sp>
    <dsp:sp modelId="{28991A6C-EC4A-4D80-B08A-FF0CDE9EE48C}">
      <dsp:nvSpPr>
        <dsp:cNvPr id="0" name=""/>
        <dsp:cNvSpPr/>
      </dsp:nvSpPr>
      <dsp:spPr>
        <a:xfrm>
          <a:off x="72642" y="246968"/>
          <a:ext cx="823800" cy="823800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E3EA03-FD18-401D-A3FB-A09453718837}">
      <dsp:nvSpPr>
        <dsp:cNvPr id="0" name=""/>
        <dsp:cNvSpPr/>
      </dsp:nvSpPr>
      <dsp:spPr>
        <a:xfrm>
          <a:off x="862385" y="1318080"/>
          <a:ext cx="7643514" cy="659040"/>
        </a:xfrm>
        <a:prstGeom prst="rect">
          <a:avLst/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3113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Proxima Nova Extrabold" panose="02000506030000020004"/>
            </a:rPr>
            <a:t>Innovation Tracker, Top innovation firms index</a:t>
          </a:r>
        </a:p>
      </dsp:txBody>
      <dsp:txXfrm>
        <a:off x="862385" y="1318080"/>
        <a:ext cx="7643514" cy="659040"/>
      </dsp:txXfrm>
    </dsp:sp>
    <dsp:sp modelId="{4B435135-84F4-470E-AE9F-E8B29E4C0FC5}">
      <dsp:nvSpPr>
        <dsp:cNvPr id="0" name=""/>
        <dsp:cNvSpPr/>
      </dsp:nvSpPr>
      <dsp:spPr>
        <a:xfrm>
          <a:off x="450485" y="1235700"/>
          <a:ext cx="823800" cy="823800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8AE090-DDE0-451C-AF40-318E152C36A7}">
      <dsp:nvSpPr>
        <dsp:cNvPr id="0" name=""/>
        <dsp:cNvSpPr/>
      </dsp:nvSpPr>
      <dsp:spPr>
        <a:xfrm>
          <a:off x="862385" y="2306811"/>
          <a:ext cx="7643514" cy="659040"/>
        </a:xfrm>
        <a:prstGeom prst="rect">
          <a:avLst/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3113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Proxima Nova Extrabold" panose="02000506030000020004"/>
            </a:rPr>
            <a:t>Human capital – summer school, young talents contest, entrepreneurship ambassadors</a:t>
          </a:r>
        </a:p>
      </dsp:txBody>
      <dsp:txXfrm>
        <a:off x="862385" y="2306811"/>
        <a:ext cx="7643514" cy="659040"/>
      </dsp:txXfrm>
    </dsp:sp>
    <dsp:sp modelId="{E0715EFF-658A-4C2D-8BE6-B24FF4EAE0BD}">
      <dsp:nvSpPr>
        <dsp:cNvPr id="0" name=""/>
        <dsp:cNvSpPr/>
      </dsp:nvSpPr>
      <dsp:spPr>
        <a:xfrm>
          <a:off x="450485" y="2224431"/>
          <a:ext cx="823800" cy="823800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D5BF2C-E3E1-4D5F-A834-4180E26836CE}">
      <dsp:nvSpPr>
        <dsp:cNvPr id="0" name=""/>
        <dsp:cNvSpPr/>
      </dsp:nvSpPr>
      <dsp:spPr>
        <a:xfrm>
          <a:off x="484542" y="3295543"/>
          <a:ext cx="8021357" cy="659040"/>
        </a:xfrm>
        <a:prstGeom prst="rect">
          <a:avLst/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3113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Proxima Nova Extrabold" panose="02000506030000020004"/>
            </a:rPr>
            <a:t>„Cities“ – bringing together Vienna – Brno – Bratislava</a:t>
          </a:r>
          <a:r>
            <a:rPr lang="sk-SK" sz="2000" kern="1200" dirty="0">
              <a:latin typeface="Proxima Nova Extrabold" panose="02000506030000020004"/>
            </a:rPr>
            <a:t> - </a:t>
          </a:r>
          <a:r>
            <a:rPr lang="sk-SK" sz="2000" kern="1200" dirty="0" err="1">
              <a:latin typeface="Proxima Nova Extrabold" panose="02000506030000020004"/>
            </a:rPr>
            <a:t>Budapest</a:t>
          </a:r>
          <a:r>
            <a:rPr lang="en-US" sz="2000" kern="1200" dirty="0">
              <a:latin typeface="Proxima Nova Extrabold" panose="02000506030000020004"/>
            </a:rPr>
            <a:t> and their innovation communities, Danube Tech Summit</a:t>
          </a:r>
        </a:p>
      </dsp:txBody>
      <dsp:txXfrm>
        <a:off x="484542" y="3295543"/>
        <a:ext cx="8021357" cy="659040"/>
      </dsp:txXfrm>
    </dsp:sp>
    <dsp:sp modelId="{23440389-F6F9-40E9-A41F-C55EEB1BB6B5}">
      <dsp:nvSpPr>
        <dsp:cNvPr id="0" name=""/>
        <dsp:cNvSpPr/>
      </dsp:nvSpPr>
      <dsp:spPr>
        <a:xfrm>
          <a:off x="72642" y="3213163"/>
          <a:ext cx="823800" cy="823800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14F716-1A8D-4684-B3FE-C6C23F2F5C8C}">
      <dsp:nvSpPr>
        <dsp:cNvPr id="0" name=""/>
        <dsp:cNvSpPr/>
      </dsp:nvSpPr>
      <dsp:spPr>
        <a:xfrm>
          <a:off x="0" y="2360247"/>
          <a:ext cx="8543925" cy="0"/>
        </a:xfrm>
        <a:prstGeom prst="line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DA291C"/>
          </a:solidFill>
          <a:prstDash val="solid"/>
          <a:miter lim="800000"/>
          <a:tailEnd type="triangle" w="lg" len="lg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FCBEEA-2ADC-4B69-B8FC-ECD99D91238A}">
      <dsp:nvSpPr>
        <dsp:cNvPr id="0" name=""/>
        <dsp:cNvSpPr/>
      </dsp:nvSpPr>
      <dsp:spPr>
        <a:xfrm rot="8100000">
          <a:off x="75298" y="544278"/>
          <a:ext cx="346473" cy="346473"/>
        </a:xfrm>
        <a:prstGeom prst="teardrop">
          <a:avLst>
            <a:gd name="adj" fmla="val 115000"/>
          </a:avLst>
        </a:prstGeom>
        <a:solidFill>
          <a:schemeClr val="tx1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B61BF6-37A6-4855-AC1E-8E28AEB9C8C4}">
      <dsp:nvSpPr>
        <dsp:cNvPr id="0" name=""/>
        <dsp:cNvSpPr/>
      </dsp:nvSpPr>
      <dsp:spPr>
        <a:xfrm>
          <a:off x="113788" y="582768"/>
          <a:ext cx="269492" cy="269492"/>
        </a:xfrm>
        <a:prstGeom prst="ellipse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CF9435-8284-47DF-989D-FE4C14F92F0F}">
      <dsp:nvSpPr>
        <dsp:cNvPr id="0" name=""/>
        <dsp:cNvSpPr/>
      </dsp:nvSpPr>
      <dsp:spPr>
        <a:xfrm>
          <a:off x="493528" y="962980"/>
          <a:ext cx="2365471" cy="13972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1600" rIns="101600" bIns="15240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Proxima Nova Extrabold" panose="02000506030000020004"/>
            </a:rPr>
            <a:t>Report launch BA</a:t>
          </a:r>
        </a:p>
      </dsp:txBody>
      <dsp:txXfrm>
        <a:off x="493528" y="962980"/>
        <a:ext cx="2365471" cy="1397266"/>
      </dsp:txXfrm>
    </dsp:sp>
    <dsp:sp modelId="{ECB95B72-F732-4731-B72D-4DF6B2D2A00F}">
      <dsp:nvSpPr>
        <dsp:cNvPr id="0" name=""/>
        <dsp:cNvSpPr/>
      </dsp:nvSpPr>
      <dsp:spPr>
        <a:xfrm>
          <a:off x="493528" y="472049"/>
          <a:ext cx="2365471" cy="490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270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kern="1200" dirty="0">
              <a:latin typeface="Proxima Nova Extrabold" panose="02000506030000020004"/>
            </a:rPr>
            <a:t>May 2022</a:t>
          </a:r>
        </a:p>
      </dsp:txBody>
      <dsp:txXfrm>
        <a:off x="493528" y="472049"/>
        <a:ext cx="2365471" cy="490931"/>
      </dsp:txXfrm>
    </dsp:sp>
    <dsp:sp modelId="{E8013072-07C0-44B5-9E02-3F246735BBE7}">
      <dsp:nvSpPr>
        <dsp:cNvPr id="0" name=""/>
        <dsp:cNvSpPr/>
      </dsp:nvSpPr>
      <dsp:spPr>
        <a:xfrm>
          <a:off x="248535" y="962980"/>
          <a:ext cx="0" cy="1397266"/>
        </a:xfrm>
        <a:prstGeom prst="line">
          <a:avLst/>
        </a:prstGeom>
        <a:noFill/>
        <a:ln w="12700" cap="flat" cmpd="sng" algn="ctr">
          <a:solidFill>
            <a:srgbClr val="DA291C"/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2A0C55-B17B-4EA6-9056-74A91BC5253E}">
      <dsp:nvSpPr>
        <dsp:cNvPr id="0" name=""/>
        <dsp:cNvSpPr/>
      </dsp:nvSpPr>
      <dsp:spPr>
        <a:xfrm>
          <a:off x="204908" y="2316063"/>
          <a:ext cx="88197" cy="8836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756F3AD-5FBF-4A16-816E-1E65D8752B07}">
      <dsp:nvSpPr>
        <dsp:cNvPr id="0" name=""/>
        <dsp:cNvSpPr/>
      </dsp:nvSpPr>
      <dsp:spPr>
        <a:xfrm rot="18900000">
          <a:off x="1495644" y="3829742"/>
          <a:ext cx="346473" cy="346473"/>
        </a:xfrm>
        <a:prstGeom prst="teardrop">
          <a:avLst>
            <a:gd name="adj" fmla="val 11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57A9FC-22C1-4609-AB70-360D99474E84}">
      <dsp:nvSpPr>
        <dsp:cNvPr id="0" name=""/>
        <dsp:cNvSpPr/>
      </dsp:nvSpPr>
      <dsp:spPr>
        <a:xfrm>
          <a:off x="1534134" y="3868232"/>
          <a:ext cx="269492" cy="269492"/>
        </a:xfrm>
        <a:prstGeom prst="ellipse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665873-49C1-474A-9363-C74F7A7E5D88}">
      <dsp:nvSpPr>
        <dsp:cNvPr id="0" name=""/>
        <dsp:cNvSpPr/>
      </dsp:nvSpPr>
      <dsp:spPr>
        <a:xfrm>
          <a:off x="1913874" y="2360247"/>
          <a:ext cx="2365471" cy="13972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52400" rIns="0" bIns="101600" numCol="1" spcCol="1270" anchor="b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latin typeface="Proxima Nova Extrabold" panose="02000506030000020004"/>
            </a:rPr>
            <a:t>Globsec</a:t>
          </a:r>
          <a:r>
            <a:rPr lang="en-US" sz="1600" kern="1200" dirty="0">
              <a:latin typeface="Proxima Nova Extrabold" panose="02000506030000020004"/>
            </a:rPr>
            <a:t> Forum DTVI official launch</a:t>
          </a:r>
        </a:p>
      </dsp:txBody>
      <dsp:txXfrm>
        <a:off x="1913874" y="2360247"/>
        <a:ext cx="2365471" cy="1397266"/>
      </dsp:txXfrm>
    </dsp:sp>
    <dsp:sp modelId="{A09E0AF0-EA99-4861-A3A6-1F9CF67251FE}">
      <dsp:nvSpPr>
        <dsp:cNvPr id="0" name=""/>
        <dsp:cNvSpPr/>
      </dsp:nvSpPr>
      <dsp:spPr>
        <a:xfrm>
          <a:off x="1913874" y="3757513"/>
          <a:ext cx="2365471" cy="490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270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kern="1200" dirty="0">
              <a:latin typeface="Proxima Nova Extrabold" panose="02000506030000020004"/>
            </a:rPr>
            <a:t>June 2022</a:t>
          </a:r>
        </a:p>
      </dsp:txBody>
      <dsp:txXfrm>
        <a:off x="1913874" y="3757513"/>
        <a:ext cx="2365471" cy="490931"/>
      </dsp:txXfrm>
    </dsp:sp>
    <dsp:sp modelId="{E1CDF932-CA38-449B-BFAA-510132D30B3B}">
      <dsp:nvSpPr>
        <dsp:cNvPr id="0" name=""/>
        <dsp:cNvSpPr/>
      </dsp:nvSpPr>
      <dsp:spPr>
        <a:xfrm>
          <a:off x="1668881" y="2360247"/>
          <a:ext cx="0" cy="1397266"/>
        </a:xfrm>
        <a:prstGeom prst="line">
          <a:avLst/>
        </a:prstGeom>
        <a:noFill/>
        <a:ln w="12700" cap="flat" cmpd="sng" algn="ctr">
          <a:solidFill>
            <a:srgbClr val="DA291C"/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FEE205-AF11-4221-B989-B5F8A3BADC8D}">
      <dsp:nvSpPr>
        <dsp:cNvPr id="0" name=""/>
        <dsp:cNvSpPr/>
      </dsp:nvSpPr>
      <dsp:spPr>
        <a:xfrm>
          <a:off x="1625254" y="2316063"/>
          <a:ext cx="88197" cy="8836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5B092C-2635-44D8-B511-327EE66BDB3E}">
      <dsp:nvSpPr>
        <dsp:cNvPr id="0" name=""/>
        <dsp:cNvSpPr/>
      </dsp:nvSpPr>
      <dsp:spPr>
        <a:xfrm rot="8100000">
          <a:off x="2915990" y="544278"/>
          <a:ext cx="346473" cy="346473"/>
        </a:xfrm>
        <a:prstGeom prst="teardrop">
          <a:avLst>
            <a:gd name="adj" fmla="val 115000"/>
          </a:avLst>
        </a:prstGeom>
        <a:solidFill>
          <a:schemeClr val="tx1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208FDF-FB31-427C-94BA-CC1493F12DCC}">
      <dsp:nvSpPr>
        <dsp:cNvPr id="0" name=""/>
        <dsp:cNvSpPr/>
      </dsp:nvSpPr>
      <dsp:spPr>
        <a:xfrm>
          <a:off x="2954480" y="582768"/>
          <a:ext cx="269492" cy="269492"/>
        </a:xfrm>
        <a:prstGeom prst="ellipse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838FC8-8E03-47AF-B75F-EBDC84BE8778}">
      <dsp:nvSpPr>
        <dsp:cNvPr id="0" name=""/>
        <dsp:cNvSpPr/>
      </dsp:nvSpPr>
      <dsp:spPr>
        <a:xfrm>
          <a:off x="3334220" y="962980"/>
          <a:ext cx="2365471" cy="13972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1600" rIns="101600" bIns="15240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Proxima Nova Extrabold" panose="02000506030000020004"/>
            </a:rPr>
            <a:t>Tatra Summit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>
              <a:latin typeface="Proxima Nova Extrabold" panose="02000506030000020004"/>
            </a:rPr>
            <a:t>Innovation Tracker Launch</a:t>
          </a:r>
          <a:endParaRPr lang="en-US" sz="1100" kern="1200" dirty="0">
            <a:latin typeface="Proxima Nova Extrabold" panose="02000506030000020004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>
              <a:latin typeface="Proxima Nova Extrabold" panose="02000506030000020004"/>
            </a:rPr>
            <a:t>Scale-up fund launch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>
              <a:latin typeface="Proxima Nova Extrabold" panose="02000506030000020004"/>
            </a:rPr>
            <a:t>DTVI panel</a:t>
          </a:r>
          <a:endParaRPr lang="en-US" sz="1100" kern="1200" dirty="0">
            <a:latin typeface="Proxima Nova Extrabold" panose="02000506030000020004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dirty="0">
              <a:latin typeface="Proxima Nova Extrabold" panose="02000506030000020004"/>
            </a:rPr>
            <a:t>Startup award</a:t>
          </a:r>
        </a:p>
      </dsp:txBody>
      <dsp:txXfrm>
        <a:off x="3334220" y="962980"/>
        <a:ext cx="2365471" cy="1397266"/>
      </dsp:txXfrm>
    </dsp:sp>
    <dsp:sp modelId="{D715EF6A-E011-4E71-9ECD-4DD36B342F7E}">
      <dsp:nvSpPr>
        <dsp:cNvPr id="0" name=""/>
        <dsp:cNvSpPr/>
      </dsp:nvSpPr>
      <dsp:spPr>
        <a:xfrm>
          <a:off x="3334220" y="472049"/>
          <a:ext cx="2365471" cy="490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270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kern="1200" dirty="0">
              <a:latin typeface="Proxima Nova Extrabold" panose="02000506030000020004"/>
            </a:rPr>
            <a:t>Oct. 2022</a:t>
          </a:r>
        </a:p>
      </dsp:txBody>
      <dsp:txXfrm>
        <a:off x="3334220" y="472049"/>
        <a:ext cx="2365471" cy="490931"/>
      </dsp:txXfrm>
    </dsp:sp>
    <dsp:sp modelId="{903EF99A-336C-4EBC-B708-84F945CB3B2B}">
      <dsp:nvSpPr>
        <dsp:cNvPr id="0" name=""/>
        <dsp:cNvSpPr/>
      </dsp:nvSpPr>
      <dsp:spPr>
        <a:xfrm>
          <a:off x="3089226" y="962980"/>
          <a:ext cx="0" cy="1397266"/>
        </a:xfrm>
        <a:prstGeom prst="line">
          <a:avLst/>
        </a:prstGeom>
        <a:noFill/>
        <a:ln w="12700" cap="flat" cmpd="sng" algn="ctr">
          <a:solidFill>
            <a:srgbClr val="DA291C"/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CE3A896-D0C9-4964-932E-8E3EBD0ABE03}">
      <dsp:nvSpPr>
        <dsp:cNvPr id="0" name=""/>
        <dsp:cNvSpPr/>
      </dsp:nvSpPr>
      <dsp:spPr>
        <a:xfrm>
          <a:off x="3045600" y="2316063"/>
          <a:ext cx="88197" cy="8836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936959-08A9-4898-84EC-85F63BC548E1}">
      <dsp:nvSpPr>
        <dsp:cNvPr id="0" name=""/>
        <dsp:cNvSpPr/>
      </dsp:nvSpPr>
      <dsp:spPr>
        <a:xfrm rot="18900000">
          <a:off x="4336336" y="3829742"/>
          <a:ext cx="346473" cy="346473"/>
        </a:xfrm>
        <a:prstGeom prst="teardrop">
          <a:avLst>
            <a:gd name="adj" fmla="val 115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702269-913F-4676-895A-05DDD29DE0EF}">
      <dsp:nvSpPr>
        <dsp:cNvPr id="0" name=""/>
        <dsp:cNvSpPr/>
      </dsp:nvSpPr>
      <dsp:spPr>
        <a:xfrm>
          <a:off x="4374826" y="3868232"/>
          <a:ext cx="269492" cy="269492"/>
        </a:xfrm>
        <a:prstGeom prst="ellipse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C5AF136-FE59-4BCD-B5AD-E9DEBEE83E4B}">
      <dsp:nvSpPr>
        <dsp:cNvPr id="0" name=""/>
        <dsp:cNvSpPr/>
      </dsp:nvSpPr>
      <dsp:spPr>
        <a:xfrm>
          <a:off x="4754566" y="2360247"/>
          <a:ext cx="2365471" cy="13972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2875" rIns="0" bIns="95250" numCol="1" spcCol="1270" anchor="b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Proxima Nova Extrabold" panose="02000506030000020004"/>
            </a:rPr>
            <a:t>Summer</a:t>
          </a:r>
          <a:r>
            <a:rPr lang="sk-SK" sz="1500" kern="1200" dirty="0">
              <a:latin typeface="Proxima Nova Extrabold" panose="02000506030000020004"/>
            </a:rPr>
            <a:t> </a:t>
          </a:r>
          <a:r>
            <a:rPr lang="sk-SK" sz="1500" kern="1200" dirty="0" err="1">
              <a:latin typeface="Proxima Nova Extrabold" panose="02000506030000020004"/>
            </a:rPr>
            <a:t>school</a:t>
          </a:r>
          <a:endParaRPr lang="en-US" sz="1500" kern="1200" dirty="0">
            <a:latin typeface="Proxima Nova Extrabold" panose="02000506030000020004"/>
          </a:endParaRPr>
        </a:p>
      </dsp:txBody>
      <dsp:txXfrm>
        <a:off x="4754566" y="2360247"/>
        <a:ext cx="2365471" cy="1397266"/>
      </dsp:txXfrm>
    </dsp:sp>
    <dsp:sp modelId="{8774640A-A8B5-46C7-8230-0049B1D99B3C}">
      <dsp:nvSpPr>
        <dsp:cNvPr id="0" name=""/>
        <dsp:cNvSpPr/>
      </dsp:nvSpPr>
      <dsp:spPr>
        <a:xfrm>
          <a:off x="4754566" y="3757513"/>
          <a:ext cx="2365471" cy="490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270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kern="1200" dirty="0">
              <a:latin typeface="Proxima Nova Extrabold" panose="02000506030000020004"/>
            </a:rPr>
            <a:t>Summer 2023</a:t>
          </a:r>
        </a:p>
      </dsp:txBody>
      <dsp:txXfrm>
        <a:off x="4754566" y="3757513"/>
        <a:ext cx="2365471" cy="490931"/>
      </dsp:txXfrm>
    </dsp:sp>
    <dsp:sp modelId="{708EBAFB-A6E3-4812-B53C-7E19A44562D8}">
      <dsp:nvSpPr>
        <dsp:cNvPr id="0" name=""/>
        <dsp:cNvSpPr/>
      </dsp:nvSpPr>
      <dsp:spPr>
        <a:xfrm>
          <a:off x="4509572" y="2360247"/>
          <a:ext cx="0" cy="1397266"/>
        </a:xfrm>
        <a:prstGeom prst="line">
          <a:avLst/>
        </a:prstGeom>
        <a:noFill/>
        <a:ln w="12700" cap="flat" cmpd="sng" algn="ctr">
          <a:solidFill>
            <a:srgbClr val="DA291C"/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3295AD-4A50-4175-81DB-17CF097A3F3A}">
      <dsp:nvSpPr>
        <dsp:cNvPr id="0" name=""/>
        <dsp:cNvSpPr/>
      </dsp:nvSpPr>
      <dsp:spPr>
        <a:xfrm>
          <a:off x="4465946" y="2316063"/>
          <a:ext cx="88197" cy="8836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72E941-FBEA-4686-9587-8F0D5EC4FC92}">
      <dsp:nvSpPr>
        <dsp:cNvPr id="0" name=""/>
        <dsp:cNvSpPr/>
      </dsp:nvSpPr>
      <dsp:spPr>
        <a:xfrm rot="8100000">
          <a:off x="5756681" y="544278"/>
          <a:ext cx="346473" cy="346473"/>
        </a:xfrm>
        <a:prstGeom prst="teardrop">
          <a:avLst>
            <a:gd name="adj" fmla="val 115000"/>
          </a:avLst>
        </a:prstGeom>
        <a:solidFill>
          <a:schemeClr val="tx1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744CF6-7BD8-4DF7-B1CA-F64A3EB89F20}">
      <dsp:nvSpPr>
        <dsp:cNvPr id="0" name=""/>
        <dsp:cNvSpPr/>
      </dsp:nvSpPr>
      <dsp:spPr>
        <a:xfrm>
          <a:off x="5795172" y="582768"/>
          <a:ext cx="269492" cy="269492"/>
        </a:xfrm>
        <a:prstGeom prst="ellipse">
          <a:avLst/>
        </a:prstGeom>
        <a:solidFill>
          <a:schemeClr val="dk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F16DC5-39CE-4F50-B29F-5A2329FC9728}">
      <dsp:nvSpPr>
        <dsp:cNvPr id="0" name=""/>
        <dsp:cNvSpPr/>
      </dsp:nvSpPr>
      <dsp:spPr>
        <a:xfrm>
          <a:off x="6174911" y="962980"/>
          <a:ext cx="2365471" cy="13972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1600" rIns="101600" bIns="15240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Proxima Nova Extrabold" panose="02000506030000020004"/>
            </a:rPr>
            <a:t>Danube Tech Summit</a:t>
          </a:r>
        </a:p>
      </dsp:txBody>
      <dsp:txXfrm>
        <a:off x="6174911" y="962980"/>
        <a:ext cx="2365471" cy="1397266"/>
      </dsp:txXfrm>
    </dsp:sp>
    <dsp:sp modelId="{BEED8A99-9BD3-489C-9436-2F2DCE3EB15F}">
      <dsp:nvSpPr>
        <dsp:cNvPr id="0" name=""/>
        <dsp:cNvSpPr/>
      </dsp:nvSpPr>
      <dsp:spPr>
        <a:xfrm>
          <a:off x="6174911" y="472049"/>
          <a:ext cx="2365471" cy="4909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127000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2000" kern="1200" dirty="0">
              <a:latin typeface="Proxima Nova Extrabold" panose="02000506030000020004"/>
            </a:rPr>
            <a:t>Autumn 2023</a:t>
          </a:r>
        </a:p>
      </dsp:txBody>
      <dsp:txXfrm>
        <a:off x="6174911" y="472049"/>
        <a:ext cx="2365471" cy="490931"/>
      </dsp:txXfrm>
    </dsp:sp>
    <dsp:sp modelId="{230AF49D-F8D2-40DE-A77F-13EAD30A1C52}">
      <dsp:nvSpPr>
        <dsp:cNvPr id="0" name=""/>
        <dsp:cNvSpPr/>
      </dsp:nvSpPr>
      <dsp:spPr>
        <a:xfrm>
          <a:off x="5929918" y="962980"/>
          <a:ext cx="0" cy="1397266"/>
        </a:xfrm>
        <a:prstGeom prst="line">
          <a:avLst/>
        </a:prstGeom>
        <a:noFill/>
        <a:ln w="12700" cap="flat" cmpd="sng" algn="ctr">
          <a:solidFill>
            <a:srgbClr val="DA291C"/>
          </a:solidFill>
          <a:prstDash val="dash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6881CB-0E01-4C4C-A9B1-3395BFF23A57}">
      <dsp:nvSpPr>
        <dsp:cNvPr id="0" name=""/>
        <dsp:cNvSpPr/>
      </dsp:nvSpPr>
      <dsp:spPr>
        <a:xfrm>
          <a:off x="5886291" y="2316063"/>
          <a:ext cx="88197" cy="8836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6AC64F-650C-4C3A-82D5-FEFFD70D680E}">
      <dsp:nvSpPr>
        <dsp:cNvPr id="0" name=""/>
        <dsp:cNvSpPr/>
      </dsp:nvSpPr>
      <dsp:spPr>
        <a:xfrm rot="5400000">
          <a:off x="3848047" y="-212252"/>
          <a:ext cx="4140364" cy="5190769"/>
        </a:xfrm>
        <a:prstGeom prst="round2SameRect">
          <a:avLst/>
        </a:prstGeom>
        <a:solidFill>
          <a:schemeClr val="tx2">
            <a:alpha val="9000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2800" b="1" kern="1200" dirty="0" err="1">
              <a:solidFill>
                <a:schemeClr val="bg1"/>
              </a:solidFill>
              <a:latin typeface="Proxima Nova" panose="02000506030000020004" pitchFamily="50" charset="0"/>
            </a:rPr>
            <a:t>Katarína</a:t>
          </a:r>
          <a:r>
            <a:rPr lang="sk-SK" sz="2800" b="1" kern="1200" dirty="0">
              <a:solidFill>
                <a:schemeClr val="bg1"/>
              </a:solidFill>
              <a:latin typeface="Proxima Nova" panose="02000506030000020004" pitchFamily="50" charset="0"/>
            </a:rPr>
            <a:t> </a:t>
          </a:r>
          <a:r>
            <a:rPr lang="en-GB" sz="2800" b="1" kern="1200" dirty="0" err="1">
              <a:solidFill>
                <a:schemeClr val="bg1"/>
              </a:solidFill>
              <a:latin typeface="Proxima Nova" panose="02000506030000020004" pitchFamily="50" charset="0"/>
            </a:rPr>
            <a:t>Cséfalvayová</a:t>
          </a:r>
          <a:r>
            <a:rPr lang="en-GB" sz="2800" kern="1200" dirty="0">
              <a:solidFill>
                <a:schemeClr val="bg1"/>
              </a:solidFill>
              <a:latin typeface="Proxima Nova" panose="02000506030000020004" pitchFamily="50" charset="0"/>
            </a:rPr>
            <a:t>, </a:t>
          </a:r>
          <a:r>
            <a:rPr lang="en-GB" sz="2800" i="1" kern="1200" dirty="0">
              <a:solidFill>
                <a:schemeClr val="bg1"/>
              </a:solidFill>
              <a:latin typeface="Proxima Nova" panose="02000506030000020004" pitchFamily="50" charset="0"/>
            </a:rPr>
            <a:t>DTVI Executive Lead</a:t>
          </a:r>
          <a:endParaRPr lang="sk-SK" sz="2800" i="1" kern="1200" dirty="0">
            <a:solidFill>
              <a:schemeClr val="bg1"/>
            </a:solidFill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800" b="1" kern="1200" dirty="0">
              <a:solidFill>
                <a:schemeClr val="bg1"/>
              </a:solidFill>
              <a:latin typeface="Proxima Nova" panose="02000506030000020004" pitchFamily="50" charset="0"/>
            </a:rPr>
            <a:t>Olivia</a:t>
          </a:r>
          <a:r>
            <a:rPr lang="sk-SK" sz="2800" b="1" kern="1200" dirty="0">
              <a:solidFill>
                <a:schemeClr val="bg1"/>
              </a:solidFill>
              <a:latin typeface="Proxima Nova" panose="02000506030000020004" pitchFamily="50" charset="0"/>
            </a:rPr>
            <a:t> </a:t>
          </a:r>
          <a:r>
            <a:rPr lang="en-US" sz="2800" b="1" kern="1200" dirty="0">
              <a:solidFill>
                <a:schemeClr val="bg1"/>
              </a:solidFill>
              <a:latin typeface="Proxima Nova" panose="02000506030000020004" pitchFamily="50" charset="0"/>
            </a:rPr>
            <a:t>Blanchard</a:t>
          </a:r>
          <a:r>
            <a:rPr lang="en-US" sz="2800" kern="1200" dirty="0">
              <a:solidFill>
                <a:schemeClr val="bg1"/>
              </a:solidFill>
              <a:latin typeface="Proxima Nova" panose="02000506030000020004" pitchFamily="50" charset="0"/>
            </a:rPr>
            <a:t>, </a:t>
          </a:r>
          <a:r>
            <a:rPr lang="en-US" sz="2800" i="1" kern="1200" dirty="0">
              <a:solidFill>
                <a:schemeClr val="bg1"/>
              </a:solidFill>
              <a:latin typeface="Proxima Nova" panose="02000506030000020004" pitchFamily="50" charset="0"/>
            </a:rPr>
            <a:t>GLOBSEC Research Fellow &amp; Project Manager</a:t>
          </a:r>
          <a:endParaRPr lang="sk-SK" sz="2800" i="1" kern="1200" dirty="0">
            <a:solidFill>
              <a:schemeClr val="bg1"/>
            </a:solidFill>
          </a:endParaRPr>
        </a:p>
      </dsp:txBody>
      <dsp:txXfrm rot="-5400000">
        <a:off x="3322845" y="515066"/>
        <a:ext cx="4988653" cy="3736132"/>
      </dsp:txXfrm>
    </dsp:sp>
    <dsp:sp modelId="{A0EFABE7-0910-4AA9-AD70-E7936535EBB4}">
      <dsp:nvSpPr>
        <dsp:cNvPr id="0" name=""/>
        <dsp:cNvSpPr/>
      </dsp:nvSpPr>
      <dsp:spPr>
        <a:xfrm>
          <a:off x="0" y="0"/>
          <a:ext cx="3292534" cy="4720494"/>
        </a:xfrm>
        <a:prstGeom prst="roundRect">
          <a:avLst/>
        </a:prstGeom>
        <a:solidFill>
          <a:srgbClr val="DA291C"/>
        </a:solidFill>
        <a:ln w="12700" cap="flat" cmpd="sng" algn="ctr">
          <a:solidFill>
            <a:srgbClr val="DA291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sk-SK" sz="4000" b="1" kern="1200" dirty="0"/>
            <a:t>STEERING COMMITTEE</a:t>
          </a:r>
        </a:p>
      </dsp:txBody>
      <dsp:txXfrm>
        <a:off x="160728" y="160728"/>
        <a:ext cx="2971078" cy="43990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7/3/layout/DropPinTimeline">
  <dgm:title val="Drop Pin Timeline"/>
  <dgm:desc val="Use to show a list of events in chronological order. An invisible box next to the pin contains the date and the description is immediately below. It can display a medium amount of text and medium length date format."/>
  <dgm:catLst>
    <dgm:cat type="timeline" pri="500"/>
    <dgm:cat type="process" pri="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">
    <dgm:varLst>
      <dgm:chMax/>
      <dgm:chPref/>
      <dgm:animLvl val="lvl"/>
    </dgm:varLst>
    <dgm:alg type="composite"/>
    <dgm:shape xmlns:r="http://schemas.openxmlformats.org/officeDocument/2006/relationships" r:blip="">
      <dgm:adjLst/>
    </dgm:shape>
    <dgm:constrLst>
      <dgm:constr type="w" for="ch" forName="divider" refType="w"/>
      <dgm:constr type="h" for="ch" forName="divider"/>
      <dgm:constr type="ctrY" for="ch" forName="divider" refType="h" fact="0.5"/>
      <dgm:constr type="l" for="ch" forName="divider"/>
      <dgm:constr type="w" for="ch" forName="nodes" refType="w"/>
      <dgm:constr type="h" for="ch" forName="nodes" refType="h" fact="0.8"/>
      <dgm:constr type="ctrY" for="ch" forName="nodes" refType="h" fact="0.5"/>
    </dgm:constrLst>
    <dgm:layoutNode name="divider" styleLbl="fgAcc1">
      <dgm:alg type="sp"/>
      <dgm:choose name="ArrowShape">
        <dgm:if name="ArrowShapeLTR" func="var" arg="dir" op="equ" val="norm">
          <dgm:shape xmlns:r="http://schemas.openxmlformats.org/officeDocument/2006/relationships" type="line" r:blip="" zOrderOff="-1">
            <dgm:adjLst/>
            <dgm:extLst>
              <a:ext uri="{B698B0E9-8C71-41B9-8309-B3DCBF30829C}">
                <dgm1612:spPr xmlns:dgm1612="http://schemas.microsoft.com/office/drawing/2016/12/diagram">
                  <a:ln w="19050">
                    <a:solidFill>
                      <a:srgbClr val="000000"/>
                    </a:solidFill>
                    <a:tailEnd type="triangle" w="lg" len="lg"/>
                  </a:ln>
                </dgm1612:spPr>
              </a:ext>
            </dgm:extLst>
          </dgm:shape>
        </dgm:if>
        <dgm:else name="ArrowShapeRTL">
          <dgm:shape xmlns:r="http://schemas.openxmlformats.org/officeDocument/2006/relationships" type="line" r:blip="" zOrderOff="-1">
            <dgm:adjLst/>
            <dgm:extLst>
              <a:ext uri="{B698B0E9-8C71-41B9-8309-B3DCBF30829C}">
                <dgm1612:spPr xmlns:dgm1612="http://schemas.microsoft.com/office/drawing/2016/12/diagram">
                  <a:ln>
                    <a:solidFill>
                      <a:srgbClr val="000000"/>
                    </a:solidFill>
                    <a:headEnd type="triangle" w="lg" len="lg"/>
                  </a:ln>
                </dgm1612:spPr>
              </a:ext>
            </dgm:extLst>
          </dgm:shape>
        </dgm:else>
      </dgm:choose>
      <dgm:presOf/>
      <dgm:constrLst/>
      <dgm:ruleLst/>
    </dgm:layoutNode>
    <dgm:layoutNode name="nodes">
      <dgm:varLst>
        <dgm:chMax/>
        <dgm:chPref/>
        <dgm:animLvl val="lvl"/>
      </dgm:varLst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constrLst>
        <dgm:constr type="primFontSz" for="des" forName="L1TextContainer" val="20"/>
        <dgm:constr type="primFontSz" for="des" forName="L2TextContainer" refType="primFontSz" refFor="des" refForName="L1TextContainer" op="equ" fact="0.75"/>
        <dgm:constr type="w" for="ch" forName="composite" refType="w"/>
        <dgm:constr type="h" for="ch" forName="composite" refType="h"/>
        <dgm:constr type="w" for="ch" forName="spaceBetweenRectangles" refType="w" refFor="ch" refForName="composite" fact="-0.5"/>
        <dgm:constr type="w" for="ch" ptType="sibTrans" op="equ"/>
        <dgm:constr type="primFontSz" for="des" forName="L1TextContainer" op="equ"/>
        <dgm:constr type="primFontSz" for="des" forName="L2TextContainer" op="equ"/>
        <dgm:constr type="primFontSz" for="des" forName="L1TextContainer1" val="20"/>
        <dgm:constr type="primFontSz" for="des" forName="L2TextContainer1" refType="primFontSz" refFor="des" refForName="L1TextContainer1" op="equ" fact="0.75"/>
        <dgm:constr type="w" for="ch" forName="composite1" refType="w"/>
        <dgm:constr type="h" for="ch" forName="composite1" refType="h"/>
        <dgm:constr type="w" for="ch" forName="spaceBetweenRectangles1" refType="w" refFor="ch" refForName="composite1" fact="0.28"/>
        <dgm:constr type="primFontSz" for="des" forName="L1TextContainer1" op="equ"/>
        <dgm:constr type="primFontSz" for="des" forName="L2TextContainer1" op="equ"/>
      </dgm:constrLst>
      <dgm:choose name="LayoutBasedOnCountOfNodes">
        <dgm:if name="LessThanOrEqualToTwoNodes" axis="ch" ptType="node" func="cnt" op="lte" val="2">
          <dgm:forEach name="nodesForEach1" axis="ch" ptType="node">
            <dgm:layoutNode name="composite1">
              <dgm:alg type="composite"/>
              <dgm:shape xmlns:r="http://schemas.openxmlformats.org/officeDocument/2006/relationships" r:blip="">
                <dgm:adjLst/>
              </dgm:shape>
              <dgm:choose name="CaseForLayoutDirection1">
                <dgm:if name="CaseForLayoutDirectionLTR1" func="var" arg="dir" op="equ" val="norm">
                  <dgm:choose name="CaseForPlacingNodesAboveAndBelowDividerLTR1">
                    <dgm:if name="CaseForPlacingNodeAboveDividerLTR1" axis="self" ptType="node" func="posOdd" op="equ" val="1">
                      <dgm:constrLst>
                        <dgm:constr type="w" for="ch" forName="ConnectorPoint1" refType="h" refFor="ch" refForName="DropPinPlaceHolder1" fact="0.18"/>
                        <dgm:constr type="h" for="ch" forName="ConnectorPoint1" refType="h" refFor="ch" refForName="DropPinPlaceHolder1" fact="0.18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3"/>
                        <dgm:constr type="h" for="ch" forName="DropPinPlaceHolder1" refType="h" fact="0.13"/>
                        <dgm:constr type="t" for="ch" forName="DropPinPlaceHolder1" refType="h" fact="0"/>
                        <dgm:constr type="l" for="ch" forName="DropPinPlaceHolder1" refType="w" fact="0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t" for="ch" forName="L2TextContainer1" refType="b" refFor="ch" refForName="DropPinPlaceHolder1"/>
                        <dgm:constr type="b" for="ch" forName="L2TextContainer1" refType="h" fact="0.5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b" for="ch" forName="L1TextContainer1" refType="b" refFor="ch" refForName="DropPinPlaceHolder1"/>
                        <dgm:constr type="t" for="ch" forName="L1TextContainer1" refType="t" refFor="ch" refForName="DropPinPlaceHolder1"/>
                        <dgm:constr type="w" for="ch" forName="ConnectLine1"/>
                        <dgm:constr type="ctrX" for="ch" forName="ConnectLine1" refType="ctrX" refFor="ch" refForName="DropPinPlaceHolder1"/>
                        <dgm:constr type="b" for="ch" forName="ConnectLine1" refType="h" fact="0.5"/>
                        <dgm:constr type="t" for="ch" forName="ConnectLine1" refType="b" refFor="ch" refForName="DropPinPlaceHolder1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.5"/>
                      </dgm:constrLst>
                    </dgm:if>
                    <dgm:else name="CaseForPlacingNodeBelowDividerLTR1">
                      <dgm:constrLst>
                        <dgm:constr type="w" for="ch" forName="ConnectorPoint1" refType="h" refFor="ch" refForName="DropPinPlaceHolder1" fact="0.18"/>
                        <dgm:constr type="h" for="ch" forName="ConnectorPoint1" refType="h" refFor="ch" refForName="DropPinPlaceHolder1" fact="0.18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3"/>
                        <dgm:constr type="h" for="ch" forName="DropPinPlaceHolder1" refType="h" fact="0.13"/>
                        <dgm:constr type="b" for="ch" forName="DropPinPlaceHolder1" refType="h"/>
                        <dgm:constr type="l" for="ch" forName="DropPinPlaceHolder1" refType="w" fact="0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b" for="ch" forName="L2TextContainer1" refType="t" refFor="ch" refForName="DropPinPlaceHolder1"/>
                        <dgm:constr type="t" for="ch" forName="L2TextContainer1" refType="h" fact="0.5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b" for="ch" forName="L1TextContainer1" refType="b" refFor="ch" refForName="DropPinPlaceHolder1"/>
                        <dgm:constr type="t" for="ch" forName="L1TextContainer1" refType="t" refFor="ch" refForName="DropPinPlaceHolder1"/>
                        <dgm:constr type="w" for="ch" forName="ConnectLine1"/>
                        <dgm:constr type="ctrX" for="ch" forName="ConnectLine1" refType="ctrX" refFor="ch" refForName="DropPinPlaceHolder1"/>
                        <dgm:constr type="t" for="ch" forName="ConnectLine1" refType="h" fact="0.5"/>
                        <dgm:constr type="b" for="ch" forName="ConnectLine1" refType="t" refFor="ch" refForName="DropPinPlaceHolder1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"/>
                      </dgm:constrLst>
                    </dgm:else>
                  </dgm:choose>
                </dgm:if>
                <dgm:else name="CaseForLayoutDirectionRTL1">
                  <dgm:choose name="CaseForPlacingNodesAboveAndBelowDividerRTL1">
                    <dgm:if name="CaseForPlacingNodeAboveDividerRTL1" axis="self" ptType="node" func="posOdd" op="equ" val="1">
                      <dgm:constrLst>
                        <dgm:constr type="w" for="ch" forName="ConnectorPoint1" refType="h" refFor="ch" refForName="DropPinPlaceHolder1" fact="0.18"/>
                        <dgm:constr type="h" for="ch" forName="ConnectorPoint1" refType="h" refFor="ch" refForName="DropPinPlaceHolder1" fact="0.18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3"/>
                        <dgm:constr type="h" for="ch" forName="DropPinPlaceHolder1" refType="h" fact="0.13"/>
                        <dgm:constr type="t" for="ch" forName="DropPinPlaceHolder1" refType="h" fact="0"/>
                        <dgm:constr type="l" for="ch" forName="DropPinPlaceHolder1" refType="w" fact="0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t" for="ch" forName="L2TextContainer1" refType="b" refFor="ch" refForName="DropPinPlaceHolder1"/>
                        <dgm:constr type="b" for="ch" forName="L2TextContainer1" refType="h" fact="0.5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b" for="ch" forName="L1TextContainer1" refType="b" refFor="ch" refForName="DropPinPlaceHolder1"/>
                        <dgm:constr type="t" for="ch" forName="L1TextContainer1" refType="t" refFor="ch" refForName="DropPinPlaceHolder1"/>
                        <dgm:constr type="w" for="ch" forName="ConnectLine1"/>
                        <dgm:constr type="ctrX" for="ch" forName="ConnectLine1" refType="ctrX" refFor="ch" refForName="DropPinPlaceHolder1"/>
                        <dgm:constr type="b" for="ch" forName="ConnectLine1" refType="h" fact="0.5"/>
                        <dgm:constr type="t" for="ch" forName="ConnectLine1" refType="b" refFor="ch" refForName="DropPinPlaceHolder1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.5"/>
                      </dgm:constrLst>
                    </dgm:if>
                    <dgm:else name="CaseForPlacingNodeBelowDividerRTL1">
                      <dgm:constrLst>
                        <dgm:constr type="w" for="ch" forName="ConnectorPoint1" refType="h" refFor="ch" refForName="DropPinPlaceHolder1" fact="0.18"/>
                        <dgm:constr type="h" for="ch" forName="ConnectorPoint1" refType="h" refFor="ch" refForName="DropPinPlaceHolder1" fact="0.18"/>
                        <dgm:constr type="ctrX" for="ch" forName="ConnectorPoint1" refType="ctrX" refFor="ch" refForName="ConnectLine1"/>
                        <dgm:constr type="ctrY" for="ch" forName="ConnectorPoint1" refType="h" fact="0.5"/>
                        <dgm:constr type="w" for="ch" forName="DropPinPlaceHolder1" refType="h" fact="0.13"/>
                        <dgm:constr type="h" for="ch" forName="DropPinPlaceHolder1" refType="h" fact="0.13"/>
                        <dgm:constr type="b" for="ch" forName="DropPinPlaceHolder1" refType="h"/>
                        <dgm:constr type="l" for="ch" forName="DropPinPlaceHolder1" refType="w" fact="0"/>
                        <dgm:constr type="w" for="ch" forName="L2TextContainer1" refType="w" fact="0.83"/>
                        <dgm:constr type="l" for="ch" forName="L2TextContainer1" refType="r" refFor="ch" refForName="DropPinPlaceHolder1"/>
                        <dgm:constr type="b" for="ch" forName="L2TextContainer1" refType="t" refFor="ch" refForName="DropPinPlaceHolder1"/>
                        <dgm:constr type="t" for="ch" forName="L2TextContainer1" refType="h" fact="0.5"/>
                        <dgm:constr type="w" for="ch" forName="L1TextContainer1" refType="w" fact="0.83"/>
                        <dgm:constr type="l" for="ch" forName="L1TextContainer1" refType="r" refFor="ch" refForName="DropPinPlaceHolder1"/>
                        <dgm:constr type="b" for="ch" forName="L1TextContainer1" refType="b" refFor="ch" refForName="DropPinPlaceHolder1"/>
                        <dgm:constr type="t" for="ch" forName="L1TextContainer1" refType="t" refFor="ch" refForName="DropPinPlaceHolder1"/>
                        <dgm:constr type="w" for="ch" forName="ConnectLine1"/>
                        <dgm:constr type="ctrX" for="ch" forName="ConnectLine1" refType="ctrX" refFor="ch" refForName="DropPinPlaceHolder1"/>
                        <dgm:constr type="t" for="ch" forName="ConnectLine1" refType="h" fact="0.5"/>
                        <dgm:constr type="b" for="ch" forName="ConnectLine1" refType="t" refFor="ch" refForName="DropPinPlaceHolder1"/>
                        <dgm:constr type="w" for="ch" forName="EmptyPlaceHolder1" refType="w"/>
                        <dgm:constr type="h" for="ch" forName="EmptyPlaceHolder1" refType="h" fact="0.5"/>
                        <dgm:constr type="t" for="ch" forName="EmptyPlaceHolder1" refType="h" fact="0"/>
                      </dgm:constrLst>
                    </dgm:else>
                  </dgm:choose>
                </dgm:else>
              </dgm:choose>
              <dgm:layoutNode name="ConnectorPoint1" styleLbl="lnNode1" moveWith="ConnectLine1">
                <dgm:alg type="sp"/>
                <dgm:shape xmlns:r="http://schemas.openxmlformats.org/officeDocument/2006/relationships" type="ellipse" r:blip="" zOrderOff="10">
                  <dgm:adjLst/>
                </dgm:shape>
                <dgm:presOf/>
                <dgm:constrLst>
                  <dgm:constr type="w" refType="h" op="equ"/>
                </dgm:constrLst>
              </dgm:layoutNode>
              <dgm:layoutNode name="DropPinPlaceHolder1">
                <dgm:alg type="composite"/>
                <dgm:shape xmlns:r="http://schemas.openxmlformats.org/officeDocument/2006/relationships" r:blip="">
                  <dgm:adjLst/>
                </dgm:shape>
                <dgm:constrLst>
                  <dgm:constr type="w" for="ch" forName="DropPin1" refType="w"/>
                  <dgm:constr type="h" for="ch" forName="DropPin1" refType="h"/>
                  <dgm:constr type="ctrX" for="ch" forName="DropPin1" refType="w" fact="0.5"/>
                  <dgm:constr type="ctrY" for="ch" forName="DropPin1" refType="h" fact="0.5"/>
                  <dgm:constr type="w" for="ch" forName="Ellipse1" refType="w" refFor="ch" refForName="DropPin1" fact="0.55"/>
                  <dgm:constr type="h" for="ch" forName="Ellipse1" refType="w" refFor="ch" refForName="DropPin1" fact="0.55"/>
                  <dgm:constr type="ctrX" for="ch" forName="Ellipse1" refType="ctrX" refFor="ch" refForName="DropPin1"/>
                  <dgm:constr type="ctrY" for="ch" forName="Ellipse1" refType="ctrY" refFor="ch" refForName="DropPin1"/>
                </dgm:constrLst>
                <dgm:layoutNode name="DropPin1" styleLbl="alignNode1">
                  <dgm:alg type="sp"/>
                  <dgm:choose name="CaseForPlacingTearDropAboveAndBelowDivider1">
                    <dgm:if name="CaseForPlacingTearDropAboveDivider1" axis="self" ptType="node" func="posOdd" op="equ" val="1">
                      <dgm:shape xmlns:r="http://schemas.openxmlformats.org/officeDocument/2006/relationships" rot="135" type="teardrop" r:blip="">
                        <dgm:adjLst>
                          <dgm:adj idx="1" val="1.15"/>
                        </dgm:adjLst>
                      </dgm:shape>
                    </dgm:if>
                    <dgm:else name="CaseForPlacingTearDropBelowDivider1">
                      <dgm:shape xmlns:r="http://schemas.openxmlformats.org/officeDocument/2006/relationships" rot="-45" type="teardrop" r:blip="">
                        <dgm:adjLst>
                          <dgm:adj idx="1" val="1.15"/>
                        </dgm:adjLst>
                      </dgm:shape>
                    </dgm:else>
                  </dgm:choose>
                  <dgm:presOf/>
                  <dgm:constrLst/>
                </dgm:layoutNode>
                <dgm:layoutNode name="Ellipse1" styleLbl="fgAcc1" moveWith="DropPin1">
                  <dgm:alg type="sp"/>
                  <dgm:shape xmlns:r="http://schemas.openxmlformats.org/officeDocument/2006/relationships" type="ellipse" r:blip="">
                    <dgm:adjLst/>
                    <dgm:extLst>
                      <a:ext uri="{B698B0E9-8C71-41B9-8309-B3DCBF30829C}">
                        <dgm1612:spPr xmlns:dgm1612="http://schemas.microsoft.com/office/drawing/2016/12/diagram">
                          <a:ln>
                            <a:noFill/>
                          </a:ln>
                        </dgm1612:spPr>
                      </a:ext>
                    </dgm:extLst>
                  </dgm:shape>
                  <dgm:presOf/>
                  <dgm:constrLst/>
                </dgm:layoutNode>
              </dgm:layoutNode>
              <dgm:layoutNode name="L2TextContainer1" styleLbl="revTx" moveWith="L1TextContainer">
                <dgm:varLst>
                  <dgm:bulletEnabled val="1"/>
                </dgm:varLst>
                <dgm:choose name="casesForTxtDirLogic1">
                  <dgm:if name="Name771" axis="self" ptType="node" func="posOdd" op="equ" val="1">
                    <dgm:alg type="tx">
                      <dgm:param type="txAnchorVert" val="t"/>
                      <dgm:param type="parTxLTRAlign" val="l"/>
                      <dgm:param type="parTxRTLAlign" val="l"/>
                      <dgm:param type="txAnchorVertCh" val="t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/>
                      <dgm:constr type="tMarg" refType="primFontSz" fact="0.5"/>
                      <dgm:constr type="bMarg" refType="primFontSz" fact="0.75"/>
                    </dgm:constrLst>
                  </dgm:if>
                  <dgm:else name="Name881">
                    <dgm:alg type="tx">
                      <dgm:param type="txAnchorVert" val="b"/>
                      <dgm:param type="parTxLTRAlign" val="l"/>
                      <dgm:param type="parTxRTLAlign" val="l"/>
                      <dgm:param type="txAnchorVertCh" val="b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 refType="primFontSz" fact="0.5"/>
                      <dgm:constr type="tMarg" refType="primFontSz" fact="0.75"/>
                      <dgm:constr type="bMarg" refType="primFontSz" fact="0.5"/>
                    </dgm:constrLst>
                  </dgm:else>
                </dgm:choose>
                <dgm:shape xmlns:r="http://schemas.openxmlformats.org/officeDocument/2006/relationships" type="rect" r:blip="">
                  <dgm:adjLst/>
                </dgm:shape>
                <dgm:presOf axis="des" ptType="node"/>
                <dgm:ruleLst>
                  <dgm:rule type="primFontSz" val="11" fact="NaN" max="NaN"/>
                </dgm:ruleLst>
              </dgm:layoutNode>
              <dgm:layoutNode name="L1TextContainer1" styleLbl="revTx">
                <dgm:varLst>
                  <dgm:chMax val="1"/>
                  <dgm:chPref val="1"/>
                  <dgm:bulletEnabled val="1"/>
                </dgm:varLst>
                <dgm:alg type="tx">
                  <dgm:param type="txAnchorVert" val="mid"/>
                  <dgm:param type="parTxLTRAlign" val="l"/>
                  <dgm:param type="parTxRTLAlign" val="l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lMarg"/>
                  <dgm:constr type="rMarg" refType="primFontSz" fact="0.5"/>
                  <dgm:constr type="tMarg"/>
                  <dgm:constr type="bMarg"/>
                </dgm:constrLst>
                <dgm:ruleLst>
                  <dgm:rule type="primFontSz" val="13" fact="NaN" max="NaN"/>
                </dgm:ruleLst>
              </dgm:layoutNode>
              <dgm:layoutNode name="ConnectLine1" styleLbl="sibTrans1D1">
                <dgm:alg type="sp"/>
                <dgm:shape xmlns:r="http://schemas.openxmlformats.org/officeDocument/2006/relationships" type="line" r:blip="">
                  <dgm:adjLst/>
                  <dgm:extLst>
                    <a:ext uri="{B698B0E9-8C71-41B9-8309-B3DCBF30829C}">
                      <dgm1612:spPr xmlns:dgm1612="http://schemas.microsoft.com/office/drawing/2016/12/diagram">
                        <a:ln w="12700">
                          <a:prstDash val="dash"/>
                        </a:ln>
                      </dgm1612:spPr>
                    </a:ext>
                  </dgm:extLst>
                </dgm:shape>
                <dgm:presOf/>
                <dgm:constrLst/>
              </dgm:layoutNode>
              <dgm:layoutNode name="EmptyPlaceHolder1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</dgm:layoutNode>
            </dgm:layoutNode>
            <dgm:forEach name="Name281" axis="followSib" ptType="sibTrans" cnt="1">
              <dgm:layoutNode name="spaceBetweenRectangles1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forEach>
          </dgm:forEach>
        </dgm:if>
        <dgm:else name="MoreThanTwoNodes">
          <dgm:forEach name="nodesForEach" axis="ch" ptType="node">
            <dgm:layoutNode name="composite">
              <dgm:alg type="composite"/>
              <dgm:shape xmlns:r="http://schemas.openxmlformats.org/officeDocument/2006/relationships" r:blip="">
                <dgm:adjLst/>
              </dgm:shape>
              <dgm:choose name="CaseForLayoutDirection">
                <dgm:if name="CaseForLayoutDirectionLTR" func="var" arg="dir" op="equ" val="norm">
                  <dgm:choose name="CaseForPlacingNodesAboveAndBelowDividerLTR">
                    <dgm:if name="CaseForPlacingNodeAboveDividerLTR" axis="self" ptType="node" func="posOdd" op="equ" val="1">
                      <dgm:constrLst>
                        <dgm:constr type="w" for="ch" forName="ConnectorPoint" refType="h" refFor="ch" refForName="DropPinPlaceHolder" fact="0.18"/>
                        <dgm:constr type="h" for="ch" forName="ConnectorPoint" refType="h" refFor="ch" refForName="DropPinPlaceHolder" fact="0.18"/>
                        <dgm:constr type="ctrX" for="ch" forName="ConnectorPoint" refType="ctrX" refFor="ch" refForName="ConnectLine"/>
                        <dgm:constr type="ctrY" for="ch" forName="ConnectorPoint" refType="h" fact="0.5"/>
                        <dgm:constr type="w" for="ch" forName="DropPinPlaceHolder" refType="h" fact="0.13"/>
                        <dgm:constr type="h" for="ch" forName="DropPinPlaceHolder" refType="h" fact="0.13"/>
                        <dgm:constr type="t" for="ch" forName="DropPinPlaceHolder" refType="h" fact="0"/>
                        <dgm:constr type="l" for="ch" forName="DropPinPlaceHolder" refType="w" fact="0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t" for="ch" forName="L2TextContainer" refType="b" refFor="ch" refForName="DropPinPlaceHolder"/>
                        <dgm:constr type="b" for="ch" forName="L2TextContainer" refType="h" fact="0.5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b" for="ch" forName="L1TextContainer" refType="b" refFor="ch" refForName="DropPinPlaceHolder"/>
                        <dgm:constr type="t" for="ch" forName="L1TextContainer" refType="t" refFor="ch" refForName="DropPinPlaceHolder"/>
                        <dgm:constr type="w" for="ch" forName="ConnectLine"/>
                        <dgm:constr type="ctrX" for="ch" forName="ConnectLine" refType="ctrX" refFor="ch" refForName="DropPinPlaceHolder"/>
                        <dgm:constr type="b" for="ch" forName="ConnectLine" refType="h" fact="0.5"/>
                        <dgm:constr type="t" for="ch" forName="ConnectLine" refType="b" refFor="ch" refForName="DropPinPlaceHolder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.5"/>
                      </dgm:constrLst>
                    </dgm:if>
                    <dgm:else name="CaseForPlacingNodeBelowDividerLTR">
                      <dgm:constrLst>
                        <dgm:constr type="w" for="ch" forName="ConnectorPoint" refType="h" refFor="ch" refForName="DropPinPlaceHolder" fact="0.18"/>
                        <dgm:constr type="h" for="ch" forName="ConnectorPoint" refType="h" refFor="ch" refForName="DropPinPlaceHolder" fact="0.18"/>
                        <dgm:constr type="ctrX" for="ch" forName="ConnectorPoint" refType="ctrX" refFor="ch" refForName="ConnectLine"/>
                        <dgm:constr type="ctrY" for="ch" forName="ConnectorPoint" refType="h" fact="0.5"/>
                        <dgm:constr type="w" for="ch" forName="DropPinPlaceHolder" refType="h" fact="0.13"/>
                        <dgm:constr type="h" for="ch" forName="DropPinPlaceHolder" refType="h" fact="0.13"/>
                        <dgm:constr type="b" for="ch" forName="DropPinPlaceHolder" refType="h"/>
                        <dgm:constr type="l" for="ch" forName="DropPinPlaceHolder" refType="w" fact="0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b" for="ch" forName="L2TextContainer" refType="t" refFor="ch" refForName="DropPinPlaceHolder"/>
                        <dgm:constr type="t" for="ch" forName="L2TextContainer" refType="h" fact="0.5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b" for="ch" forName="L1TextContainer" refType="b" refFor="ch" refForName="DropPinPlaceHolder"/>
                        <dgm:constr type="t" for="ch" forName="L1TextContainer" refType="t" refFor="ch" refForName="DropPinPlaceHolder"/>
                        <dgm:constr type="w" for="ch" forName="ConnectLine"/>
                        <dgm:constr type="ctrX" for="ch" forName="ConnectLine" refType="ctrX" refFor="ch" refForName="DropPinPlaceHolder"/>
                        <dgm:constr type="t" for="ch" forName="ConnectLine" refType="h" fact="0.5"/>
                        <dgm:constr type="b" for="ch" forName="ConnectLine" refType="t" refFor="ch" refForName="DropPinPlaceHolder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"/>
                      </dgm:constrLst>
                    </dgm:else>
                  </dgm:choose>
                </dgm:if>
                <dgm:else name="CaseForLayoutDirectionRTL">
                  <dgm:choose name="CaseForPlacingNodesAboveAndBelowDividerRTL">
                    <dgm:if name="CaseForPlacingNodeAboveDividerRTL" axis="self" ptType="node" func="posOdd" op="equ" val="1">
                      <dgm:constrLst>
                        <dgm:constr type="w" for="ch" forName="ConnectorPoint" refType="h" refFor="ch" refForName="DropPinPlaceHolder" fact="0.18"/>
                        <dgm:constr type="h" for="ch" forName="ConnectorPoint" refType="h" refFor="ch" refForName="DropPinPlaceHolder" fact="0.18"/>
                        <dgm:constr type="ctrX" for="ch" forName="ConnectorPoint" refType="ctrX" refFor="ch" refForName="DropPinPlaceHolder"/>
                        <dgm:constr type="ctrY" for="ch" forName="ConnectorPoint" refType="h" fact="0.5"/>
                        <dgm:constr type="w" for="ch" forName="DropPinPlaceHolder" refType="h" fact="0.13"/>
                        <dgm:constr type="h" for="ch" forName="DropPinPlaceHolder" refType="h" fact="0.13"/>
                        <dgm:constr type="t" for="ch" forName="DropPinPlaceHolder" refType="h" fact="0"/>
                        <dgm:constr type="l" for="ch" forName="DropPinPlaceHolder" refType="w" fact="0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t" for="ch" forName="L2TextContainer" refType="b" refFor="ch" refForName="DropPinPlaceHolder"/>
                        <dgm:constr type="b" for="ch" forName="L2TextContainer" refType="h" fact="0.5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b" for="ch" forName="L1TextContainer" refType="b" refFor="ch" refForName="DropPinPlaceHolder"/>
                        <dgm:constr type="t" for="ch" forName="L1TextContainer" refType="t" refFor="ch" refForName="DropPinPlaceHolder"/>
                        <dgm:constr type="w" for="ch" forName="ConnectLine"/>
                        <dgm:constr type="ctrX" for="ch" forName="ConnectLine" refType="ctrX" refFor="ch" refForName="DropPinPlaceHolder"/>
                        <dgm:constr type="b" for="ch" forName="ConnectLine" refType="h" fact="0.5"/>
                        <dgm:constr type="t" for="ch" forName="ConnectLine" refType="b" refFor="ch" refForName="DropPinPlaceHolder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.5"/>
                      </dgm:constrLst>
                    </dgm:if>
                    <dgm:else name="CaseForPlacingNodeBelowDividerRTL">
                      <dgm:constrLst>
                        <dgm:constr type="w" for="ch" forName="ConnectorPoint" refType="h" refFor="ch" refForName="DropPinPlaceHolder" fact="0.18"/>
                        <dgm:constr type="h" for="ch" forName="ConnectorPoint" refType="h" refFor="ch" refForName="DropPinPlaceHolder" fact="0.18"/>
                        <dgm:constr type="ctrX" for="ch" forName="ConnectorPoint" refType="ctrX" refFor="ch" refForName="DropPinPlaceHolder"/>
                        <dgm:constr type="ctrY" for="ch" forName="ConnectorPoint" refType="h" fact="0.5"/>
                        <dgm:constr type="w" for="ch" forName="DropPinPlaceHolder" refType="h" fact="0.13"/>
                        <dgm:constr type="h" for="ch" forName="DropPinPlaceHolder" refType="h" fact="0.13"/>
                        <dgm:constr type="b" for="ch" forName="DropPinPlaceHolder" refType="h"/>
                        <dgm:constr type="l" for="ch" forName="DropPinPlaceHolder" refType="w" fact="0"/>
                        <dgm:constr type="w" for="ch" forName="L2TextContainer" refType="w" fact="0.83"/>
                        <dgm:constr type="l" for="ch" forName="L2TextContainer" refType="r" refFor="ch" refForName="DropPinPlaceHolder"/>
                        <dgm:constr type="b" for="ch" forName="L2TextContainer" refType="t" refFor="ch" refForName="DropPinPlaceHolder"/>
                        <dgm:constr type="t" for="ch" forName="L2TextContainer" refType="h" fact="0.5"/>
                        <dgm:constr type="w" for="ch" forName="L1TextContainer" refType="w" fact="0.83"/>
                        <dgm:constr type="l" for="ch" forName="L1TextContainer" refType="r" refFor="ch" refForName="DropPinPlaceHolder"/>
                        <dgm:constr type="b" for="ch" forName="L1TextContainer" refType="b" refFor="ch" refForName="DropPinPlaceHolder"/>
                        <dgm:constr type="t" for="ch" forName="L1TextContainer" refType="t" refFor="ch" refForName="DropPinPlaceHolder"/>
                        <dgm:constr type="w" for="ch" forName="ConnectLine"/>
                        <dgm:constr type="ctrX" for="ch" forName="ConnectLine" refType="ctrX" refFor="ch" refForName="DropPinPlaceHolder"/>
                        <dgm:constr type="t" for="ch" forName="ConnectLine" refType="h" fact="0.5"/>
                        <dgm:constr type="b" for="ch" forName="ConnectLine" refType="t" refFor="ch" refForName="DropPinPlaceHolder"/>
                        <dgm:constr type="w" for="ch" forName="EmptyPlaceHolder" refType="w"/>
                        <dgm:constr type="h" for="ch" forName="EmptyPlaceHolder" refType="h" fact="0.5"/>
                        <dgm:constr type="t" for="ch" forName="EmptyPlaceHolder" refType="h" fact="0"/>
                      </dgm:constrLst>
                    </dgm:else>
                  </dgm:choose>
                </dgm:else>
              </dgm:choose>
              <dgm:layoutNode name="ConnectorPoint" styleLbl="lnNode1" moveWith="ConnectLine">
                <dgm:alg type="sp"/>
                <dgm:shape xmlns:r="http://schemas.openxmlformats.org/officeDocument/2006/relationships" type="ellipse" r:blip="" zOrderOff="10">
                  <dgm:adjLst/>
                  <dgm:extLst>
                    <a:ext uri="{B698B0E9-8C71-41B9-8309-B3DCBF30829C}">
                      <dgm1612:spPr xmlns:dgm1612="http://schemas.microsoft.com/office/drawing/2016/12/diagram">
                        <a:ln w="6350"/>
                      </dgm1612:spPr>
                    </a:ext>
                  </dgm:extLst>
                </dgm:shape>
                <dgm:presOf/>
                <dgm:constrLst>
                  <dgm:constr type="w" refType="h" op="equ"/>
                </dgm:constrLst>
              </dgm:layoutNode>
              <dgm:layoutNode name="DropPinPlaceHolder">
                <dgm:alg type="composite"/>
                <dgm:shape xmlns:r="http://schemas.openxmlformats.org/officeDocument/2006/relationships" r:blip="">
                  <dgm:adjLst/>
                </dgm:shape>
                <dgm:constrLst>
                  <dgm:constr type="w" for="ch" forName="DropPin" refType="w"/>
                  <dgm:constr type="h" for="ch" forName="DropPin" refType="h"/>
                  <dgm:constr type="ctrX" for="ch" forName="DropPin" refType="w" fact="0.5"/>
                  <dgm:constr type="ctrY" for="ch" forName="DropPin" refType="h" fact="0.5"/>
                  <dgm:constr type="w" for="ch" forName="Ellipse" refType="w" refFor="ch" refForName="DropPin" fact="0.55"/>
                  <dgm:constr type="h" for="ch" forName="Ellipse" refType="w" refFor="ch" refForName="DropPin" fact="0.55"/>
                  <dgm:constr type="ctrX" for="ch" forName="Ellipse" refType="ctrX" refFor="ch" refForName="DropPin"/>
                  <dgm:constr type="ctrY" for="ch" forName="Ellipse" refType="ctrY" refFor="ch" refForName="DropPin"/>
                </dgm:constrLst>
                <dgm:layoutNode name="DropPin" styleLbl="alignNode1">
                  <dgm:alg type="sp"/>
                  <dgm:choose name="CaseForPlacingTearDropAboveAndBelowDivider">
                    <dgm:if name="CaseForPlacingTearDropAboveDivider" axis="self" ptType="node" func="posOdd" op="equ" val="1">
                      <dgm:shape xmlns:r="http://schemas.openxmlformats.org/officeDocument/2006/relationships" rot="135" type="teardrop" r:blip="">
                        <dgm:adjLst>
                          <dgm:adj idx="1" val="1.15"/>
                        </dgm:adjLst>
                      </dgm:shape>
                    </dgm:if>
                    <dgm:else name="CaseForPlacingTearDropBelowDivider">
                      <dgm:shape xmlns:r="http://schemas.openxmlformats.org/officeDocument/2006/relationships" rot="-45" type="teardrop" r:blip="">
                        <dgm:adjLst>
                          <dgm:adj idx="1" val="1.15"/>
                        </dgm:adjLst>
                      </dgm:shape>
                    </dgm:else>
                  </dgm:choose>
                  <dgm:presOf/>
                  <dgm:constrLst/>
                </dgm:layoutNode>
                <dgm:layoutNode name="Ellipse" styleLbl="fgAcc1" moveWith="DropPin">
                  <dgm:alg type="sp"/>
                  <dgm:shape xmlns:r="http://schemas.openxmlformats.org/officeDocument/2006/relationships" type="ellipse" r:blip="">
                    <dgm:adjLst/>
                    <dgm:extLst>
                      <a:ext uri="{B698B0E9-8C71-41B9-8309-B3DCBF30829C}">
                        <dgm1612:spPr xmlns:dgm1612="http://schemas.microsoft.com/office/drawing/2016/12/diagram">
                          <a:ln>
                            <a:noFill/>
                          </a:ln>
                        </dgm1612:spPr>
                      </a:ext>
                    </dgm:extLst>
                  </dgm:shape>
                  <dgm:presOf/>
                  <dgm:constrLst/>
                </dgm:layoutNode>
              </dgm:layoutNode>
              <dgm:layoutNode name="L2TextContainer" styleLbl="revTx" moveWith="L1TextContainer">
                <dgm:varLst>
                  <dgm:bulletEnabled val="1"/>
                </dgm:varLst>
                <dgm:choose name="casesForTxtDirLogic">
                  <dgm:if name="Name77" axis="self" ptType="node" func="posOdd" op="equ" val="1">
                    <dgm:alg type="tx">
                      <dgm:param type="txAnchorVert" val="t"/>
                      <dgm:param type="parTxLTRAlign" val="l"/>
                      <dgm:param type="parTxRTLAlign" val="l"/>
                      <dgm:param type="txAnchorVertCh" val="t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 refType="primFontSz" fact="0.5"/>
                      <dgm:constr type="tMarg" refType="primFontSz" fact="0.5"/>
                      <dgm:constr type="bMarg" refType="primFontSz" fact="0.75"/>
                    </dgm:constrLst>
                  </dgm:if>
                  <dgm:else name="Name88">
                    <dgm:alg type="tx">
                      <dgm:param type="txAnchorVert" val="b"/>
                      <dgm:param type="parTxLTRAlign" val="l"/>
                      <dgm:param type="parTxRTLAlign" val="l"/>
                      <dgm:param type="txAnchorVertCh" val="b"/>
                      <dgm:param type="shpTxRTLAlignCh" val="l"/>
                      <dgm:param type="shpTxLTRAlignCh" val="l"/>
                    </dgm:alg>
                    <dgm:constrLst>
                      <dgm:constr type="lMarg"/>
                      <dgm:constr type="rMarg"/>
                      <dgm:constr type="tMarg" refType="primFontSz" fact="0.75"/>
                      <dgm:constr type="bMarg" refType="primFontSz" fact="0.5"/>
                    </dgm:constrLst>
                  </dgm:else>
                </dgm:choose>
                <dgm:shape xmlns:r="http://schemas.openxmlformats.org/officeDocument/2006/relationships" type="rect" r:blip="">
                  <dgm:adjLst/>
                </dgm:shape>
                <dgm:presOf axis="des" ptType="node"/>
                <dgm:ruleLst>
                  <dgm:rule type="primFontSz" val="11" fact="NaN" max="NaN"/>
                </dgm:ruleLst>
              </dgm:layoutNode>
              <dgm:layoutNode name="L1TextContainer" styleLbl="revTx">
                <dgm:varLst>
                  <dgm:chMax val="1"/>
                  <dgm:chPref val="1"/>
                  <dgm:bulletEnabled val="1"/>
                </dgm:varLst>
                <dgm:alg type="tx">
                  <dgm:param type="txAnchorVert" val="mid"/>
                  <dgm:param type="parTxLTRAlign" val="l"/>
                  <dgm:param type="parTxRTLAlign" val="l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lMarg"/>
                  <dgm:constr type="rMarg" refType="primFontSz" fact="0.5"/>
                  <dgm:constr type="tMarg"/>
                  <dgm:constr type="bMarg"/>
                </dgm:constrLst>
                <dgm:ruleLst>
                  <dgm:rule type="primFontSz" val="13" fact="NaN" max="NaN"/>
                </dgm:ruleLst>
              </dgm:layoutNode>
              <dgm:layoutNode name="ConnectLine" styleLbl="sibTrans1D1">
                <dgm:alg type="sp"/>
                <dgm:shape xmlns:r="http://schemas.openxmlformats.org/officeDocument/2006/relationships" type="line" r:blip="">
                  <dgm:adjLst/>
                  <dgm:extLst>
                    <a:ext uri="{B698B0E9-8C71-41B9-8309-B3DCBF30829C}">
                      <dgm1612:spPr xmlns:dgm1612="http://schemas.microsoft.com/office/drawing/2016/12/diagram">
                        <a:ln w="12700">
                          <a:prstDash val="dash"/>
                        </a:ln>
                      </dgm1612:spPr>
                    </a:ext>
                  </dgm:extLst>
                </dgm:shape>
                <dgm:presOf/>
                <dgm:constrLst/>
              </dgm:layoutNode>
              <dgm:layoutNode name="EmptyPlaceHolder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</dgm:layoutNode>
            </dgm:layoutNode>
            <dgm:forEach name="Name28" axis="followSib" ptType="sibTrans" cnt="1">
              <dgm:layoutNode name="spaceBetweenRectangles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forEach>
          </dgm:forEach>
        </dgm:else>
      </dgm:choose>
    </dgm:layoutNode>
  </dgm:layoutNode>
  <dgm:extLst>
    <a:ext uri="{68A01E43-0DF5-4B5B-8FA6-DAF915123BFB}">
      <dgm1612:lstStyle xmlns:dgm1612="http://schemas.microsoft.com/office/drawing/2016/12/diagram">
        <a:lvl1pPr>
          <a:defRPr b="1"/>
        </a:lvl1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2430958-5CC7-4421-8ECE-71BFDB7CD3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94F6FC-37A7-41D0-8ED0-BE915B328DE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EB31E6-1DEA-4F7B-90F7-BB21844D5C77}" type="datetimeFigureOut">
              <a:rPr lang="sk-SK" smtClean="0"/>
              <a:t>22. 6. 2022</a:t>
            </a:fld>
            <a:endParaRPr lang="sk-SK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4B2158-1AD9-437F-A688-D38D815038D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6C415A-1997-44ED-BB81-D889D7DCE7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8D10A5-EEA0-4CC0-BCB7-DF598AB95F45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481097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3F7819-9188-4ED3-866D-7C3E6C3BBCA5}" type="datetimeFigureOut">
              <a:rPr lang="sk-SK" smtClean="0"/>
              <a:t>22. 6. 2022</a:t>
            </a:fld>
            <a:endParaRPr lang="sk-S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k-S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415913-577C-4FBF-8C81-B8AD56C3BEA2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25466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15913-577C-4FBF-8C81-B8AD56C3BEA2}" type="slidenum">
              <a:rPr lang="sk-SK" smtClean="0"/>
              <a:t>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44066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US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15913-577C-4FBF-8C81-B8AD56C3BEA2}" type="slidenum">
              <a:rPr lang="sk-SK" smtClean="0"/>
              <a:t>9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57313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15913-577C-4FBF-8C81-B8AD56C3BEA2}" type="slidenum">
              <a:rPr lang="sk-SK" smtClean="0"/>
              <a:t>12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146307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15913-577C-4FBF-8C81-B8AD56C3BEA2}" type="slidenum">
              <a:rPr lang="sk-SK" smtClean="0"/>
              <a:t>13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8652173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15913-577C-4FBF-8C81-B8AD56C3BEA2}" type="slidenum">
              <a:rPr lang="sk-SK" smtClean="0"/>
              <a:t>14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68613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obrázok snímk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objekt pre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objekt pre číslo snímky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415913-577C-4FBF-8C81-B8AD56C3BEA2}" type="slidenum">
              <a:rPr lang="sk-SK" smtClean="0"/>
              <a:t>17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5512539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8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7.sv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11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2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2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0.png"/><Relationship Id="rId5" Type="http://schemas.openxmlformats.org/officeDocument/2006/relationships/image" Target="../media/image8.sv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42950" y="5735637"/>
            <a:ext cx="7924800" cy="40655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Proxima Nova Extrabold" panose="02000506030000020004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2A0D879-81B9-4440-9D70-479FBE11FE45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63050" y="0"/>
            <a:ext cx="1800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E1A0943-6EB9-4311-9393-1A2CF34F4E3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2950" y="501900"/>
            <a:ext cx="3240000" cy="736996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481D35CA-5EF0-494B-8BAA-D501D3580F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2950" y="1816996"/>
            <a:ext cx="8420100" cy="3022649"/>
          </a:xfrm>
        </p:spPr>
        <p:txBody>
          <a:bodyPr anchor="t" anchorCtr="0">
            <a:normAutofit/>
          </a:bodyPr>
          <a:lstStyle>
            <a:lvl1pPr algn="l">
              <a:defRPr sz="6700">
                <a:solidFill>
                  <a:srgbClr val="DA291C"/>
                </a:solidFill>
                <a:latin typeface="Proxima Nova Extrabold" panose="02000506030000020004" pitchFamily="50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4D341B46-5441-4343-9453-0C79AAE1E52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1" y="1947533"/>
            <a:ext cx="383281" cy="76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951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BE1D711-0CF4-4545-88F3-6FC0D79DDE9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2950" y="1816996"/>
            <a:ext cx="3489572" cy="3022649"/>
          </a:xfrm>
        </p:spPr>
        <p:txBody>
          <a:bodyPr anchor="t" anchorCtr="0">
            <a:normAutofit/>
          </a:bodyPr>
          <a:lstStyle>
            <a:lvl1pPr algn="l">
              <a:defRPr sz="3200">
                <a:solidFill>
                  <a:schemeClr val="tx1"/>
                </a:solidFill>
                <a:latin typeface="Proxima Nova Extrabold" panose="02000506030000020004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B861BB4-90B3-4F7A-91ED-35C61EB4D9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1947533"/>
            <a:ext cx="383281" cy="766562"/>
          </a:xfrm>
          <a:prstGeom prst="rect">
            <a:avLst/>
          </a:prstGeom>
        </p:spPr>
      </p:pic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5A448FD-509A-4670-AF7E-BEDF356F07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081672" y="0"/>
            <a:ext cx="4824327" cy="6858000"/>
          </a:xfrm>
          <a:noFill/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0D0930-BF54-4BFB-9D58-8D9AB6C881EC}"/>
              </a:ext>
            </a:extLst>
          </p:cNvPr>
          <p:cNvSpPr/>
          <p:nvPr userDrawn="1"/>
        </p:nvSpPr>
        <p:spPr>
          <a:xfrm>
            <a:off x="4824327" y="0"/>
            <a:ext cx="257346" cy="68580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62010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42950" y="1914981"/>
            <a:ext cx="8420100" cy="1080000"/>
          </a:xfrm>
        </p:spPr>
        <p:txBody>
          <a:bodyPr anchor="t" anchorCtr="0">
            <a:normAutofit/>
          </a:bodyPr>
          <a:lstStyle>
            <a:lvl1pPr algn="l">
              <a:defRPr sz="6700">
                <a:solidFill>
                  <a:schemeClr val="tx1"/>
                </a:solidFill>
                <a:latin typeface="Proxima Nova Extrabold" panose="02000506030000020004" pitchFamily="50" charset="0"/>
              </a:defRPr>
            </a:lvl1pPr>
          </a:lstStyle>
          <a:p>
            <a:r>
              <a:rPr lang="en-US"/>
              <a:t>Thanks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2950" y="3429000"/>
            <a:ext cx="7924800" cy="1334641"/>
          </a:xfrm>
        </p:spPr>
        <p:txBody>
          <a:bodyPr/>
          <a:lstStyle>
            <a:lvl1pPr marL="0" indent="0" algn="l">
              <a:buNone/>
              <a:defRPr sz="2400" b="0">
                <a:solidFill>
                  <a:schemeClr val="tx1"/>
                </a:solidFill>
                <a:latin typeface="Proxima Nova" panose="02000506030000020004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sk-SK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2A0D879-81B9-4440-9D70-479FBE11FE45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63050" y="0"/>
            <a:ext cx="1800000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5E0C0B-286B-471C-96FD-F2FEECD50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42950" y="6318000"/>
            <a:ext cx="5881688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1"/>
                </a:solidFill>
                <a:latin typeface="Proxima Nova" panose="02000506030000020004" pitchFamily="50" charset="0"/>
              </a:defRPr>
            </a:lvl1pPr>
          </a:lstStyle>
          <a:p>
            <a:r>
              <a:rPr lang="sk-SK"/>
              <a:t>www.globsec.org</a:t>
            </a: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ABDB459-A587-4E7D-ACC1-C6AFA2B0B78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" y="1947533"/>
            <a:ext cx="383281" cy="766562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2B3E0A2E-FAB1-4F10-BE89-386DE2DAD6E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1600" y="540000"/>
            <a:ext cx="3240000" cy="73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291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H1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47CE8C8-303C-45A1-AA2A-57CC32A931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1037" y="6382842"/>
            <a:ext cx="1372256" cy="31214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1154179-172D-4DA6-A4E1-EC500B47DC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" y="365128"/>
            <a:ext cx="383281" cy="766562"/>
          </a:xfrm>
          <a:prstGeom prst="rect">
            <a:avLst/>
          </a:prstGeom>
        </p:spPr>
      </p:pic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5921A470-217C-4BCB-B62E-4F4278E99C5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www.globsec.org</a:t>
            </a:r>
            <a:endParaRPr lang="sk-SK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E088C502-CFD9-451B-A276-9492572950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sk-SK" sz="1100"/>
              <a:t>www.globsec.org </a:t>
            </a:r>
            <a:r>
              <a:rPr lang="sk-SK">
                <a:solidFill>
                  <a:srgbClr val="DA291C"/>
                </a:solidFill>
              </a:rPr>
              <a:t>⊲</a:t>
            </a:r>
            <a:r>
              <a:rPr lang="sk-SK"/>
              <a:t> </a:t>
            </a:r>
            <a:fld id="{0F41EA08-19E1-48AB-8D27-0EBA2A852A8D}" type="slidenum">
              <a:rPr lang="sk-SK" b="1" smtClean="0">
                <a:solidFill>
                  <a:srgbClr val="425563"/>
                </a:solidFill>
              </a:rPr>
              <a:pPr/>
              <a:t>‹#›</a:t>
            </a:fld>
            <a:endParaRPr lang="sk-SK" b="1">
              <a:solidFill>
                <a:srgbClr val="4255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459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H2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1038" y="365128"/>
            <a:ext cx="8543925" cy="4233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47CE8C8-303C-45A1-AA2A-57CC32A931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1037" y="6382842"/>
            <a:ext cx="1372256" cy="312144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DF3BF1-B3BA-49A5-B993-AC29289D42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1038" y="859736"/>
            <a:ext cx="8543925" cy="271954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rgbClr val="425563"/>
                </a:solidFill>
              </a:defRPr>
            </a:lvl1pPr>
          </a:lstStyle>
          <a:p>
            <a:pPr lvl="0"/>
            <a:endParaRPr lang="sk-SK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A2AE3C5A-494B-42C6-812E-F3790E6948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20149" y="6356352"/>
            <a:ext cx="42044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  <a:latin typeface="Proxima Nova" panose="02000506030000020004" pitchFamily="50" charset="0"/>
              </a:defRPr>
            </a:lvl1pPr>
          </a:lstStyle>
          <a:p>
            <a:r>
              <a:rPr lang="en-GB"/>
              <a:t>www.globsec.org</a:t>
            </a:r>
            <a:endParaRPr lang="sk-SK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6EDA980A-8708-4114-A6E1-E659AC2CA08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" y="365128"/>
            <a:ext cx="383281" cy="766562"/>
          </a:xfrm>
          <a:prstGeom prst="rect">
            <a:avLst/>
          </a:prstGeom>
        </p:spPr>
      </p:pic>
      <p:sp>
        <p:nvSpPr>
          <p:cNvPr id="14" name="Slide Number Placeholder 12">
            <a:extLst>
              <a:ext uri="{FF2B5EF4-FFF2-40B4-BE49-F238E27FC236}">
                <a16:creationId xmlns:a16="http://schemas.microsoft.com/office/drawing/2014/main" id="{D817E2CF-3A06-4930-9B4A-8C0F3718A8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996113" y="6356352"/>
            <a:ext cx="2228850" cy="365125"/>
          </a:xfrm>
        </p:spPr>
        <p:txBody>
          <a:bodyPr/>
          <a:lstStyle/>
          <a:p>
            <a:r>
              <a:rPr lang="sk-SK" sz="1100"/>
              <a:t>www.globsec.org </a:t>
            </a:r>
            <a:r>
              <a:rPr lang="sk-SK">
                <a:solidFill>
                  <a:srgbClr val="DA291C"/>
                </a:solidFill>
              </a:rPr>
              <a:t>⊲</a:t>
            </a:r>
            <a:r>
              <a:rPr lang="sk-SK"/>
              <a:t> </a:t>
            </a:r>
            <a:fld id="{0F41EA08-19E1-48AB-8D27-0EBA2A852A8D}" type="slidenum">
              <a:rPr lang="sk-SK" b="1" smtClean="0">
                <a:solidFill>
                  <a:srgbClr val="425563"/>
                </a:solidFill>
              </a:rPr>
              <a:pPr/>
              <a:t>‹#›</a:t>
            </a:fld>
            <a:endParaRPr lang="sk-SK" b="1">
              <a:solidFill>
                <a:srgbClr val="4255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215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BE1D711-0CF4-4545-88F3-6FC0D79DDE9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2950" y="1816996"/>
            <a:ext cx="3489572" cy="3022649"/>
          </a:xfrm>
        </p:spPr>
        <p:txBody>
          <a:bodyPr anchor="t" anchorCtr="0">
            <a:normAutofit/>
          </a:bodyPr>
          <a:lstStyle>
            <a:lvl1pPr algn="l">
              <a:defRPr sz="3200">
                <a:solidFill>
                  <a:srgbClr val="425563"/>
                </a:solidFill>
                <a:latin typeface="Proxima Nova Extrabold" panose="02000506030000020004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B861BB4-90B3-4F7A-91ED-35C61EB4D9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1947533"/>
            <a:ext cx="383281" cy="766562"/>
          </a:xfrm>
          <a:prstGeom prst="rect">
            <a:avLst/>
          </a:prstGeom>
        </p:spPr>
      </p:pic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5A448FD-509A-4670-AF7E-BEDF356F07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081672" y="0"/>
            <a:ext cx="4824327" cy="6858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k-SK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00D0930-BF54-4BFB-9D58-8D9AB6C881EC}"/>
              </a:ext>
            </a:extLst>
          </p:cNvPr>
          <p:cNvSpPr/>
          <p:nvPr userDrawn="1"/>
        </p:nvSpPr>
        <p:spPr>
          <a:xfrm>
            <a:off x="4824327" y="0"/>
            <a:ext cx="257346" cy="6858000"/>
          </a:xfrm>
          <a:prstGeom prst="rect">
            <a:avLst/>
          </a:prstGeom>
          <a:solidFill>
            <a:srgbClr val="DA29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03651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nd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42950" y="1914981"/>
            <a:ext cx="8420100" cy="1080000"/>
          </a:xfrm>
        </p:spPr>
        <p:txBody>
          <a:bodyPr anchor="t" anchorCtr="0">
            <a:normAutofit/>
          </a:bodyPr>
          <a:lstStyle>
            <a:lvl1pPr algn="l">
              <a:defRPr sz="6700">
                <a:solidFill>
                  <a:schemeClr val="tx1"/>
                </a:solidFill>
                <a:latin typeface="Proxima Nova Extrabold" panose="02000506030000020004" pitchFamily="50" charset="0"/>
              </a:defRPr>
            </a:lvl1pPr>
          </a:lstStyle>
          <a:p>
            <a:r>
              <a:rPr lang="en-US"/>
              <a:t>Thanks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2950" y="3429000"/>
            <a:ext cx="7924800" cy="1334641"/>
          </a:xfrm>
        </p:spPr>
        <p:txBody>
          <a:bodyPr/>
          <a:lstStyle>
            <a:lvl1pPr marL="0" indent="0" algn="l">
              <a:buNone/>
              <a:defRPr sz="2400" b="0">
                <a:solidFill>
                  <a:srgbClr val="425563"/>
                </a:solidFill>
                <a:latin typeface="Proxima Nova" panose="02000506030000020004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endParaRPr lang="sk-SK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2A0D879-81B9-4440-9D70-479FBE11FE45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63050" y="0"/>
            <a:ext cx="1800000" cy="68580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5E0C0B-286B-471C-96FD-F2FEECD50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42950" y="6318000"/>
            <a:ext cx="5881688" cy="365125"/>
          </a:xfrm>
          <a:prstGeom prst="rect">
            <a:avLst/>
          </a:prstGeom>
        </p:spPr>
        <p:txBody>
          <a:bodyPr/>
          <a:lstStyle>
            <a:lvl1pPr algn="l">
              <a:defRPr sz="1200">
                <a:solidFill>
                  <a:schemeClr val="tx1"/>
                </a:solidFill>
                <a:latin typeface="Proxima Nova" panose="02000506030000020004" pitchFamily="50" charset="0"/>
              </a:defRPr>
            </a:lvl1pPr>
          </a:lstStyle>
          <a:p>
            <a:r>
              <a:rPr lang="sk-SK"/>
              <a:t>www.globsec.org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86531BDC-06F3-4899-9061-BF0F6DFE046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2950" y="540000"/>
            <a:ext cx="3240000" cy="736996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DABDB459-A587-4E7D-ACC1-C6AFA2B0B78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1" y="1947533"/>
            <a:ext cx="383281" cy="766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549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D9A671-3CA3-4341-81F4-D67BC7FD3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C2C62E0-10B0-4A16-ABD4-F65D0C2726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www.globsec.org</a:t>
            </a:r>
            <a:endParaRPr lang="sk-SK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0B9E7B-45DF-4425-8150-EA04099378D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sk-SK" sz="1100"/>
              <a:t>www.globsec.org </a:t>
            </a:r>
            <a:r>
              <a:rPr lang="sk-SK">
                <a:solidFill>
                  <a:srgbClr val="DA291C"/>
                </a:solidFill>
              </a:rPr>
              <a:t>⊲</a:t>
            </a:r>
            <a:r>
              <a:rPr lang="sk-SK"/>
              <a:t> </a:t>
            </a:r>
            <a:fld id="{0F41EA08-19E1-48AB-8D27-0EBA2A852A8D}" type="slidenum">
              <a:rPr lang="sk-SK" b="1" smtClean="0">
                <a:solidFill>
                  <a:srgbClr val="425563"/>
                </a:solidFill>
              </a:rPr>
              <a:pPr/>
              <a:t>‹#›</a:t>
            </a:fld>
            <a:endParaRPr lang="sk-SK" b="1">
              <a:solidFill>
                <a:srgbClr val="4255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163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42950" y="5735637"/>
            <a:ext cx="7924800" cy="40655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Proxima Nova Extrabold" panose="02000506030000020004" pitchFamily="50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22A0D879-81B9-4440-9D70-479FBE11FE45}"/>
              </a:ext>
            </a:extLst>
          </p:cNvPr>
          <p:cNvPicPr>
            <a:picLocks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63050" y="0"/>
            <a:ext cx="1800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E1A0943-6EB9-4311-9393-1A2CF34F4E3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2950" y="540000"/>
            <a:ext cx="3240000" cy="736996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481D35CA-5EF0-494B-8BAA-D501D3580F6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42950" y="1816996"/>
            <a:ext cx="8420100" cy="3022649"/>
          </a:xfrm>
        </p:spPr>
        <p:txBody>
          <a:bodyPr anchor="t" anchorCtr="0">
            <a:normAutofit/>
          </a:bodyPr>
          <a:lstStyle>
            <a:lvl1pPr algn="l">
              <a:defRPr sz="6700">
                <a:solidFill>
                  <a:schemeClr val="tx1"/>
                </a:solidFill>
                <a:latin typeface="Proxima Nova Extrabold" panose="02000506030000020004" pitchFamily="50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4D341B46-5441-4343-9453-0C79AAE1E52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1" y="1947533"/>
            <a:ext cx="383281" cy="766562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E07A5F93-8426-411D-AA7E-9A364581B245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1600" y="540000"/>
            <a:ext cx="3240000" cy="736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064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H1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47CE8C8-303C-45A1-AA2A-57CC32A931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1037" y="6382842"/>
            <a:ext cx="1372256" cy="312144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1154179-172D-4DA6-A4E1-EC500B47DC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" y="365128"/>
            <a:ext cx="383281" cy="766562"/>
          </a:xfrm>
          <a:prstGeom prst="rect">
            <a:avLst/>
          </a:prstGeom>
        </p:spPr>
      </p:pic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5921A470-217C-4BCB-B62E-4F4278E99C5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www.globsec.org</a:t>
            </a:r>
            <a:endParaRPr lang="sk-SK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E088C502-CFD9-451B-A276-9492572950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sk-SK" sz="1100"/>
              <a:t>www.globsec.org </a:t>
            </a:r>
            <a:r>
              <a:rPr lang="sk-SK">
                <a:solidFill>
                  <a:srgbClr val="DA291C"/>
                </a:solidFill>
              </a:rPr>
              <a:t>⊲</a:t>
            </a:r>
            <a:r>
              <a:rPr lang="sk-SK"/>
              <a:t> </a:t>
            </a:r>
            <a:fld id="{0F41EA08-19E1-48AB-8D27-0EBA2A852A8D}" type="slidenum">
              <a:rPr lang="sk-SK" b="1" smtClean="0">
                <a:solidFill>
                  <a:schemeClr val="tx1"/>
                </a:solidFill>
              </a:rPr>
              <a:pPr/>
              <a:t>‹#›</a:t>
            </a:fld>
            <a:endParaRPr lang="sk-SK" b="1">
              <a:solidFill>
                <a:schemeClr val="tx1"/>
              </a:solidFill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DD2B9019-40F6-4D7F-BFE9-BE2F761B093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0400" y="6382800"/>
            <a:ext cx="1375982" cy="31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857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H2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1038" y="365128"/>
            <a:ext cx="8543925" cy="4233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47CE8C8-303C-45A1-AA2A-57CC32A931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1037" y="6382842"/>
            <a:ext cx="1372256" cy="312144"/>
          </a:xfrm>
          <a:prstGeom prst="rect">
            <a:avLst/>
          </a:prstGeo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4DF3BF1-B3BA-49A5-B993-AC29289D42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1038" y="859736"/>
            <a:ext cx="8543925" cy="271954"/>
          </a:xfrm>
        </p:spPr>
        <p:txBody>
          <a:bodyPr>
            <a:noAutofit/>
          </a:bodyPr>
          <a:lstStyle>
            <a:lvl1pPr marL="0" indent="0">
              <a:buNone/>
              <a:defRPr sz="1500">
                <a:solidFill>
                  <a:schemeClr val="tx1"/>
                </a:solidFill>
              </a:defRPr>
            </a:lvl1pPr>
          </a:lstStyle>
          <a:p>
            <a:pPr lvl="0"/>
            <a:endParaRPr lang="sk-SK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A2AE3C5A-494B-42C6-812E-F3790E6948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20149" y="6356352"/>
            <a:ext cx="42044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  <a:latin typeface="Proxima Nova" panose="02000506030000020004" pitchFamily="50" charset="0"/>
              </a:defRPr>
            </a:lvl1pPr>
          </a:lstStyle>
          <a:p>
            <a:r>
              <a:rPr lang="en-GB"/>
              <a:t>www.globsec.org</a:t>
            </a:r>
            <a:endParaRPr lang="sk-SK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6EDA980A-8708-4114-A6E1-E659AC2CA08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" y="365128"/>
            <a:ext cx="383281" cy="766562"/>
          </a:xfrm>
          <a:prstGeom prst="rect">
            <a:avLst/>
          </a:prstGeom>
        </p:spPr>
      </p:pic>
      <p:sp>
        <p:nvSpPr>
          <p:cNvPr id="14" name="Slide Number Placeholder 12">
            <a:extLst>
              <a:ext uri="{FF2B5EF4-FFF2-40B4-BE49-F238E27FC236}">
                <a16:creationId xmlns:a16="http://schemas.microsoft.com/office/drawing/2014/main" id="{D817E2CF-3A06-4930-9B4A-8C0F3718A81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6996113" y="6356352"/>
            <a:ext cx="2228850" cy="365125"/>
          </a:xfrm>
        </p:spPr>
        <p:txBody>
          <a:bodyPr/>
          <a:lstStyle/>
          <a:p>
            <a:r>
              <a:rPr lang="sk-SK" sz="1100"/>
              <a:t>www.globsec.org </a:t>
            </a:r>
            <a:r>
              <a:rPr lang="sk-SK">
                <a:solidFill>
                  <a:srgbClr val="DA291C"/>
                </a:solidFill>
              </a:rPr>
              <a:t>⊲</a:t>
            </a:r>
            <a:r>
              <a:rPr lang="sk-SK"/>
              <a:t> </a:t>
            </a:r>
            <a:fld id="{0F41EA08-19E1-48AB-8D27-0EBA2A852A8D}" type="slidenum">
              <a:rPr lang="sk-SK" b="1" smtClean="0">
                <a:solidFill>
                  <a:schemeClr val="tx1"/>
                </a:solidFill>
              </a:rPr>
              <a:pPr/>
              <a:t>‹#›</a:t>
            </a:fld>
            <a:endParaRPr lang="sk-SK" b="1">
              <a:solidFill>
                <a:schemeClr val="tx1"/>
              </a:solidFill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2871AF6D-D947-4D19-A8A9-1FE6DC83FD08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80400" y="6382800"/>
            <a:ext cx="1375982" cy="31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0078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8"/>
            <a:ext cx="8543925" cy="7628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456469"/>
            <a:ext cx="8543925" cy="4720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183BD9F-8DDB-4896-A810-E6FD5EC365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20149" y="6356352"/>
            <a:ext cx="42044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  <a:latin typeface="Proxima Nova" panose="02000506030000020004" pitchFamily="50" charset="0"/>
              </a:defRPr>
            </a:lvl1pPr>
          </a:lstStyle>
          <a:p>
            <a:r>
              <a:rPr lang="en-GB"/>
              <a:t>www.globsec.org</a:t>
            </a:r>
            <a:endParaRPr lang="sk-SK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70A62D6-3255-449E-BDBD-F4597EBEE0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roxima Nova" panose="02000506030000020004" pitchFamily="50" charset="0"/>
              </a:defRPr>
            </a:lvl1pPr>
          </a:lstStyle>
          <a:p>
            <a:r>
              <a:rPr lang="sk-SK" sz="1100"/>
              <a:t>www.globsec.org </a:t>
            </a:r>
            <a:r>
              <a:rPr lang="sk-SK">
                <a:solidFill>
                  <a:srgbClr val="DA291C"/>
                </a:solidFill>
              </a:rPr>
              <a:t>⊲</a:t>
            </a:r>
            <a:r>
              <a:rPr lang="sk-SK"/>
              <a:t> </a:t>
            </a:r>
            <a:fld id="{0F41EA08-19E1-48AB-8D27-0EBA2A852A8D}" type="slidenum">
              <a:rPr lang="sk-SK" b="1" smtClean="0">
                <a:solidFill>
                  <a:srgbClr val="425563"/>
                </a:solidFill>
              </a:rPr>
              <a:pPr/>
              <a:t>‹#›</a:t>
            </a:fld>
            <a:endParaRPr lang="sk-SK" b="1">
              <a:solidFill>
                <a:srgbClr val="42556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284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75" r:id="rId3"/>
    <p:sldLayoutId id="2147483677" r:id="rId4"/>
    <p:sldLayoutId id="2147483674" r:id="rId5"/>
    <p:sldLayoutId id="2147483684" r:id="rId6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rgbClr val="425563"/>
          </a:solidFill>
          <a:latin typeface="Proxima Nova Extrabold" panose="0200050603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DA291C"/>
        </a:buClr>
        <a:buSzPct val="70000"/>
        <a:buFont typeface="Proxima Nova" panose="02000506030000020004" pitchFamily="50" charset="0"/>
        <a:buChar char="⊲"/>
        <a:defRPr sz="28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DA291C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DA291C"/>
        </a:buClr>
        <a:buSzPct val="100000"/>
        <a:buFont typeface="Proxima Nova" panose="02000506030000020004" pitchFamily="50" charset="0"/>
        <a:buChar char="–"/>
        <a:defRPr sz="20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70000"/>
        <a:buFont typeface="Proxima Nova" panose="02000506030000020004" pitchFamily="50" charset="0"/>
        <a:buChar char="⊲"/>
        <a:defRPr sz="18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70000"/>
        <a:buFont typeface="Proxima Nova" panose="02000506030000020004" pitchFamily="50" charset="0"/>
        <a:buChar char="⊲"/>
        <a:defRPr sz="18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8"/>
            <a:ext cx="8543925" cy="7628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456469"/>
            <a:ext cx="8543925" cy="47204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183BD9F-8DDB-4896-A810-E6FD5EC365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20149" y="6356352"/>
            <a:ext cx="42044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  <a:latin typeface="Proxima Nova" panose="02000506030000020004" pitchFamily="50" charset="0"/>
              </a:defRPr>
            </a:lvl1pPr>
          </a:lstStyle>
          <a:p>
            <a:r>
              <a:rPr lang="en-GB"/>
              <a:t>www.globsec.org</a:t>
            </a:r>
            <a:endParaRPr lang="sk-SK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70A62D6-3255-449E-BDBD-F4597EBEE0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Proxima Nova" panose="02000506030000020004" pitchFamily="50" charset="0"/>
              </a:defRPr>
            </a:lvl1pPr>
          </a:lstStyle>
          <a:p>
            <a:r>
              <a:rPr lang="sk-SK" sz="1100"/>
              <a:t>www.globsec.org </a:t>
            </a:r>
            <a:r>
              <a:rPr lang="sk-SK">
                <a:solidFill>
                  <a:srgbClr val="DA291C"/>
                </a:solidFill>
              </a:rPr>
              <a:t>⊲</a:t>
            </a:r>
            <a:r>
              <a:rPr lang="sk-SK"/>
              <a:t> </a:t>
            </a:r>
            <a:fld id="{0F41EA08-19E1-48AB-8D27-0EBA2A852A8D}" type="slidenum">
              <a:rPr lang="sk-SK" b="1" smtClean="0">
                <a:solidFill>
                  <a:schemeClr val="tx1"/>
                </a:solidFill>
              </a:rPr>
              <a:pPr/>
              <a:t>‹#›</a:t>
            </a:fld>
            <a:endParaRPr lang="sk-SK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32283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hf sldNum="0"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Proxima Nova Extrabold" panose="02000506030000020004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DA291C"/>
        </a:buClr>
        <a:buSzPct val="70000"/>
        <a:buFont typeface="Proxima Nova" panose="02000506030000020004" pitchFamily="50" charset="0"/>
        <a:buChar char="⊲"/>
        <a:defRPr sz="28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Clr>
          <a:srgbClr val="DA291C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DA291C"/>
        </a:buClr>
        <a:buSzPct val="100000"/>
        <a:buFont typeface="Proxima Nova" panose="02000506030000020004" pitchFamily="50" charset="0"/>
        <a:buChar char="–"/>
        <a:defRPr sz="20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70000"/>
        <a:buFont typeface="Proxima Nova" panose="02000506030000020004" pitchFamily="50" charset="0"/>
        <a:buChar char="⊲"/>
        <a:defRPr sz="18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70000"/>
        <a:buFont typeface="Proxima Nova" panose="02000506030000020004" pitchFamily="50" charset="0"/>
        <a:buChar char="⊲"/>
        <a:defRPr sz="1800" kern="1200">
          <a:solidFill>
            <a:schemeClr val="tx1"/>
          </a:solidFill>
          <a:latin typeface="Proxima Nova" panose="02000506030000020004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png"/><Relationship Id="rId18" Type="http://schemas.openxmlformats.org/officeDocument/2006/relationships/image" Target="../media/image48.jpeg"/><Relationship Id="rId3" Type="http://schemas.openxmlformats.org/officeDocument/2006/relationships/image" Target="../media/image33.png"/><Relationship Id="rId21" Type="http://schemas.openxmlformats.org/officeDocument/2006/relationships/image" Target="../media/image51.png"/><Relationship Id="rId7" Type="http://schemas.openxmlformats.org/officeDocument/2006/relationships/image" Target="../media/image37.png"/><Relationship Id="rId12" Type="http://schemas.openxmlformats.org/officeDocument/2006/relationships/image" Target="../media/image42.jpeg"/><Relationship Id="rId17" Type="http://schemas.openxmlformats.org/officeDocument/2006/relationships/image" Target="../media/image47.png"/><Relationship Id="rId2" Type="http://schemas.openxmlformats.org/officeDocument/2006/relationships/image" Target="../media/image32.jpeg"/><Relationship Id="rId16" Type="http://schemas.openxmlformats.org/officeDocument/2006/relationships/image" Target="../media/image46.png"/><Relationship Id="rId20" Type="http://schemas.openxmlformats.org/officeDocument/2006/relationships/image" Target="../media/image5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6.pn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5" Type="http://schemas.openxmlformats.org/officeDocument/2006/relationships/image" Target="../media/image45.png"/><Relationship Id="rId10" Type="http://schemas.openxmlformats.org/officeDocument/2006/relationships/image" Target="../media/image40.png"/><Relationship Id="rId19" Type="http://schemas.openxmlformats.org/officeDocument/2006/relationships/image" Target="../media/image49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4" Type="http://schemas.openxmlformats.org/officeDocument/2006/relationships/image" Target="../media/image44.jpeg"/><Relationship Id="rId22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3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14.svg"/><Relationship Id="rId9" Type="http://schemas.microsoft.com/office/2007/relationships/diagramDrawing" Target="../diagrams/drawin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Relationship Id="rId9" Type="http://schemas.openxmlformats.org/officeDocument/2006/relationships/image" Target="../media/image2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BC9548-0C39-4807-9A52-7DB55A867B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0341" y="1914981"/>
            <a:ext cx="8420100" cy="1962956"/>
          </a:xfrm>
        </p:spPr>
        <p:txBody>
          <a:bodyPr>
            <a:normAutofit/>
          </a:bodyPr>
          <a:lstStyle/>
          <a:p>
            <a:r>
              <a:rPr lang="en-US" dirty="0"/>
              <a:t>Danube Tech Valley Initiative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F65364-C1F4-F231-02D9-0496240D1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www.globsec.org</a:t>
            </a:r>
          </a:p>
        </p:txBody>
      </p:sp>
    </p:spTree>
    <p:extLst>
      <p:ext uri="{BB962C8B-B14F-4D97-AF65-F5344CB8AC3E}">
        <p14:creationId xmlns:p14="http://schemas.microsoft.com/office/powerpoint/2010/main" val="41044771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5ED15E3-1116-817C-0801-4AB7FDFC8D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dirty="0"/>
              <a:t>CALENDAR</a:t>
            </a:r>
          </a:p>
        </p:txBody>
      </p:sp>
      <p:graphicFrame>
        <p:nvGraphicFramePr>
          <p:cNvPr id="8" name="Zástupný objekt pre obsah 2">
            <a:extLst>
              <a:ext uri="{FF2B5EF4-FFF2-40B4-BE49-F238E27FC236}">
                <a16:creationId xmlns:a16="http://schemas.microsoft.com/office/drawing/2014/main" id="{CE634C2B-3B0A-1C8D-E6EF-CE68C93702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5269874"/>
              </p:ext>
            </p:extLst>
          </p:nvPr>
        </p:nvGraphicFramePr>
        <p:xfrm>
          <a:off x="681038" y="1456469"/>
          <a:ext cx="8543925" cy="47204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5C1358-8D4C-6E16-00BD-730000A5F0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/>
              <a:t>www.globsec.org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151076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BC9548-0C39-4807-9A52-7DB55A867B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2950" y="1914981"/>
            <a:ext cx="7194550" cy="1742619"/>
          </a:xfrm>
        </p:spPr>
        <p:txBody>
          <a:bodyPr>
            <a:normAutofit fontScale="90000"/>
          </a:bodyPr>
          <a:lstStyle/>
          <a:p>
            <a:r>
              <a:rPr lang="sk-SK" dirty="0" err="1"/>
              <a:t>What</a:t>
            </a:r>
            <a:r>
              <a:rPr lang="sk-SK" dirty="0"/>
              <a:t> has </a:t>
            </a:r>
            <a:r>
              <a:rPr lang="sk-SK" dirty="0" err="1"/>
              <a:t>been</a:t>
            </a:r>
            <a:r>
              <a:rPr lang="sk-SK" dirty="0"/>
              <a:t> done </a:t>
            </a:r>
            <a:r>
              <a:rPr lang="sk-SK" dirty="0" err="1"/>
              <a:t>sofar</a:t>
            </a:r>
            <a:r>
              <a:rPr lang="sk-SK" dirty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72814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Nadpis 1">
            <a:extLst>
              <a:ext uri="{FF2B5EF4-FFF2-40B4-BE49-F238E27FC236}">
                <a16:creationId xmlns:a16="http://schemas.microsoft.com/office/drawing/2014/main" id="{BDE89E33-EFB1-3495-D731-5F24A193D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0952" y="4457887"/>
            <a:ext cx="2897102" cy="161810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5600" kern="1200" dirty="0">
                <a:solidFill>
                  <a:srgbClr val="FFFFFF"/>
                </a:solidFill>
                <a:latin typeface="Proxima Nova"/>
              </a:rPr>
              <a:t>DTVI REPORT LAUNCH</a:t>
            </a:r>
          </a:p>
        </p:txBody>
      </p:sp>
      <p:pic>
        <p:nvPicPr>
          <p:cNvPr id="37" name="Obrázok 36" descr="Obrázok, na ktorom je text, osoba, stôl, sedenie&#10;&#10;Automaticky generovaný popis">
            <a:extLst>
              <a:ext uri="{FF2B5EF4-FFF2-40B4-BE49-F238E27FC236}">
                <a16:creationId xmlns:a16="http://schemas.microsoft.com/office/drawing/2014/main" id="{1F867B60-6AE7-7778-D04C-5CEA1F2B8FF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6" b="21750"/>
          <a:stretch/>
        </p:blipFill>
        <p:spPr>
          <a:xfrm>
            <a:off x="796142" y="10"/>
            <a:ext cx="4931212" cy="2839773"/>
          </a:xfrm>
          <a:custGeom>
            <a:avLst/>
            <a:gdLst/>
            <a:ahLst/>
            <a:cxnLst/>
            <a:rect l="l" t="t" r="r" b="b"/>
            <a:pathLst>
              <a:path w="6069184" h="2839783">
                <a:moveTo>
                  <a:pt x="0" y="0"/>
                </a:moveTo>
                <a:lnTo>
                  <a:pt x="6069184" y="0"/>
                </a:lnTo>
                <a:lnTo>
                  <a:pt x="6063824" y="106160"/>
                </a:lnTo>
                <a:cubicBezTo>
                  <a:pt x="5907892" y="1641596"/>
                  <a:pt x="4611168" y="2839783"/>
                  <a:pt x="3034592" y="2839783"/>
                </a:cubicBezTo>
                <a:cubicBezTo>
                  <a:pt x="1458016" y="2839783"/>
                  <a:pt x="161293" y="1641596"/>
                  <a:pt x="5361" y="106160"/>
                </a:cubicBezTo>
                <a:close/>
              </a:path>
            </a:pathLst>
          </a:custGeom>
        </p:spPr>
      </p:pic>
      <p:pic>
        <p:nvPicPr>
          <p:cNvPr id="45" name="Obrázok 44" descr="Obrázok, na ktorom je text, stôl, osoba, sedenie&#10;&#10;Automaticky generovaný popis">
            <a:extLst>
              <a:ext uri="{FF2B5EF4-FFF2-40B4-BE49-F238E27FC236}">
                <a16:creationId xmlns:a16="http://schemas.microsoft.com/office/drawing/2014/main" id="{D9B0F8E4-54C1-43A8-EDF7-159A6F08E6A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9" r="15253"/>
          <a:stretch/>
        </p:blipFill>
        <p:spPr>
          <a:xfrm>
            <a:off x="0" y="3124786"/>
            <a:ext cx="4063650" cy="3733214"/>
          </a:xfrm>
          <a:custGeom>
            <a:avLst/>
            <a:gdLst/>
            <a:ahLst/>
            <a:cxnLst/>
            <a:rect l="l" t="t" r="r" b="b"/>
            <a:pathLst>
              <a:path w="5001415" h="3733214">
                <a:moveTo>
                  <a:pt x="1956463" y="0"/>
                </a:moveTo>
                <a:cubicBezTo>
                  <a:pt x="3638144" y="0"/>
                  <a:pt x="5001415" y="1363271"/>
                  <a:pt x="5001415" y="3044952"/>
                </a:cubicBezTo>
                <a:cubicBezTo>
                  <a:pt x="5001415" y="3255162"/>
                  <a:pt x="4980114" y="3460397"/>
                  <a:pt x="4939553" y="3658617"/>
                </a:cubicBezTo>
                <a:lnTo>
                  <a:pt x="4920372" y="3733214"/>
                </a:lnTo>
                <a:lnTo>
                  <a:pt x="0" y="3733214"/>
                </a:lnTo>
                <a:lnTo>
                  <a:pt x="0" y="713124"/>
                </a:lnTo>
                <a:lnTo>
                  <a:pt x="19591" y="695319"/>
                </a:lnTo>
                <a:cubicBezTo>
                  <a:pt x="545938" y="260939"/>
                  <a:pt x="1220728" y="0"/>
                  <a:pt x="1956463" y="0"/>
                </a:cubicBezTo>
                <a:close/>
              </a:path>
            </a:pathLst>
          </a:cu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084AB7-83B1-4CB4-9DE8-9550A96EFB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589503" y="5859904"/>
            <a:ext cx="3913842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spcAft>
                <a:spcPts val="600"/>
              </a:spcAft>
            </a:pPr>
            <a:r>
              <a:rPr lang="en-US" sz="1200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www.globsec.org</a:t>
            </a:r>
          </a:p>
        </p:txBody>
      </p:sp>
      <p:pic>
        <p:nvPicPr>
          <p:cNvPr id="10" name="Content Placeholder 6" descr="Text&#10;&#10;Description automatically generated">
            <a:extLst>
              <a:ext uri="{FF2B5EF4-FFF2-40B4-BE49-F238E27FC236}">
                <a16:creationId xmlns:a16="http://schemas.microsoft.com/office/drawing/2014/main" id="{809135A9-F34F-B62B-9EB0-E5A0A6593F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242" y="135002"/>
            <a:ext cx="2897103" cy="4106798"/>
          </a:xfrm>
        </p:spPr>
      </p:pic>
    </p:spTree>
    <p:extLst>
      <p:ext uri="{BB962C8B-B14F-4D97-AF65-F5344CB8AC3E}">
        <p14:creationId xmlns:p14="http://schemas.microsoft.com/office/powerpoint/2010/main" val="9900729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084AB7-83B1-4CB4-9DE8-9550A96EFB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sk-SK"/>
              <a:t>www.globsec.org</a:t>
            </a:r>
          </a:p>
        </p:txBody>
      </p:sp>
      <p:sp>
        <p:nvSpPr>
          <p:cNvPr id="33" name="Nadpis 1">
            <a:extLst>
              <a:ext uri="{FF2B5EF4-FFF2-40B4-BE49-F238E27FC236}">
                <a16:creationId xmlns:a16="http://schemas.microsoft.com/office/drawing/2014/main" id="{BDE89E33-EFB1-3495-D731-5F24A193D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7" y="542928"/>
            <a:ext cx="8543925" cy="423337"/>
          </a:xfrm>
        </p:spPr>
        <p:txBody>
          <a:bodyPr>
            <a:normAutofit fontScale="90000"/>
          </a:bodyPr>
          <a:lstStyle/>
          <a:p>
            <a:r>
              <a:rPr lang="sk-SK" dirty="0"/>
              <a:t>DTVI LAUNCH – JOINT STATEMEMT OF </a:t>
            </a:r>
            <a:r>
              <a:rPr lang="sk-SK" dirty="0" err="1"/>
              <a:t>PMs</a:t>
            </a:r>
            <a:endParaRPr lang="sk-SK" dirty="0"/>
          </a:p>
        </p:txBody>
      </p:sp>
      <p:pic>
        <p:nvPicPr>
          <p:cNvPr id="5" name="Picture 18" descr="A group of men in suits&#10;&#10;Description automatically generated with medium confidence">
            <a:extLst>
              <a:ext uri="{FF2B5EF4-FFF2-40B4-BE49-F238E27FC236}">
                <a16:creationId xmlns:a16="http://schemas.microsoft.com/office/drawing/2014/main" id="{85C17923-775F-BE8F-F625-9278EF6EB0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7" t="6691" r="1784" b="27407"/>
          <a:stretch/>
        </p:blipFill>
        <p:spPr>
          <a:xfrm>
            <a:off x="164047" y="1430356"/>
            <a:ext cx="9442456" cy="45259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077974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084AB7-83B1-4CB4-9DE8-9550A96EFB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sk-SK"/>
              <a:t>www.globsec.org</a:t>
            </a:r>
          </a:p>
        </p:txBody>
      </p:sp>
      <p:pic>
        <p:nvPicPr>
          <p:cNvPr id="30" name="Obrázok 29">
            <a:extLst>
              <a:ext uri="{FF2B5EF4-FFF2-40B4-BE49-F238E27FC236}">
                <a16:creationId xmlns:a16="http://schemas.microsoft.com/office/drawing/2014/main" id="{5E4F5F73-920D-F43D-0E83-AA9D3C0B2A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7724"/>
            <a:ext cx="9550400" cy="57832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3" name="Nadpis 1">
            <a:extLst>
              <a:ext uri="{FF2B5EF4-FFF2-40B4-BE49-F238E27FC236}">
                <a16:creationId xmlns:a16="http://schemas.microsoft.com/office/drawing/2014/main" id="{BDE89E33-EFB1-3495-D731-5F24A193D5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7" y="542928"/>
            <a:ext cx="8543925" cy="423337"/>
          </a:xfrm>
        </p:spPr>
        <p:txBody>
          <a:bodyPr>
            <a:normAutofit fontScale="90000"/>
          </a:bodyPr>
          <a:lstStyle/>
          <a:p>
            <a:r>
              <a:rPr lang="sk-SK" dirty="0"/>
              <a:t>DTVI LAUNCH</a:t>
            </a:r>
          </a:p>
        </p:txBody>
      </p:sp>
    </p:spTree>
    <p:extLst>
      <p:ext uri="{BB962C8B-B14F-4D97-AF65-F5344CB8AC3E}">
        <p14:creationId xmlns:p14="http://schemas.microsoft.com/office/powerpoint/2010/main" val="20891385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9C90987-6CC0-B285-E9CB-C5EEA01A0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INVOLVEMENT OF STAKEHOLDERS</a:t>
            </a:r>
          </a:p>
        </p:txBody>
      </p:sp>
      <p:pic>
        <p:nvPicPr>
          <p:cNvPr id="1026" name="Picture 2" descr="Slovenská aliancia pre inovatívnu ekonomiku - SAPIE - Home | Facebook">
            <a:extLst>
              <a:ext uri="{FF2B5EF4-FFF2-40B4-BE49-F238E27FC236}">
                <a16:creationId xmlns:a16="http://schemas.microsoft.com/office/drawing/2014/main" id="{F9E8BEA5-9E4A-DC76-F1E9-468A564136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198" y="4337247"/>
            <a:ext cx="903493" cy="903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Úvod - Ministerstvo zahraničných vecí a európskych záležitostí SR">
            <a:extLst>
              <a:ext uri="{FF2B5EF4-FFF2-40B4-BE49-F238E27FC236}">
                <a16:creationId xmlns:a16="http://schemas.microsoft.com/office/drawing/2014/main" id="{0BDAE096-D5DD-913A-5376-10D42316EE3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58" y="1667699"/>
            <a:ext cx="2308669" cy="671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RA Portál Slovensko">
            <a:extLst>
              <a:ext uri="{FF2B5EF4-FFF2-40B4-BE49-F238E27FC236}">
                <a16:creationId xmlns:a16="http://schemas.microsoft.com/office/drawing/2014/main" id="{7D3FBECC-D29B-81F5-202D-16FCFAAA9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77" y="5306283"/>
            <a:ext cx="2330450" cy="74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MH SR pripravuje transpozíciu smernice o OZE, do procesu zapája verejnosť –  Zväz MVE">
            <a:extLst>
              <a:ext uri="{FF2B5EF4-FFF2-40B4-BE49-F238E27FC236}">
                <a16:creationId xmlns:a16="http://schemas.microsoft.com/office/drawing/2014/main" id="{009E5368-F470-1427-3564-0790DA30A3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67" y="3469889"/>
            <a:ext cx="2308669" cy="766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IVITTA | Popredné poradenstvo v strednej a východnej Európe">
            <a:extLst>
              <a:ext uri="{FF2B5EF4-FFF2-40B4-BE49-F238E27FC236}">
                <a16:creationId xmlns:a16="http://schemas.microsoft.com/office/drawing/2014/main" id="{1FD139DC-FBBC-A7B4-EC53-298922E19A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238" y="2589431"/>
            <a:ext cx="2990850" cy="620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ipm-group-ok - GLOBSEC">
            <a:extLst>
              <a:ext uri="{FF2B5EF4-FFF2-40B4-BE49-F238E27FC236}">
                <a16:creationId xmlns:a16="http://schemas.microsoft.com/office/drawing/2014/main" id="{0BC15E45-4F3C-A2C6-1BDB-5071E9E52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6" y="1670308"/>
            <a:ext cx="1428750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Smart Waste Management Company | SENSONEO">
            <a:extLst>
              <a:ext uri="{FF2B5EF4-FFF2-40B4-BE49-F238E27FC236}">
                <a16:creationId xmlns:a16="http://schemas.microsoft.com/office/drawing/2014/main" id="{91ACC310-B594-7DF1-32EE-B2A54BAA0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451" y="5344262"/>
            <a:ext cx="2165351" cy="70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Obrázok 4">
            <a:extLst>
              <a:ext uri="{FF2B5EF4-FFF2-40B4-BE49-F238E27FC236}">
                <a16:creationId xmlns:a16="http://schemas.microsoft.com/office/drawing/2014/main" id="{0B0B00EA-7662-20BE-0390-A8E6DFBFCBB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74963" y="2344252"/>
            <a:ext cx="899800" cy="865233"/>
          </a:xfrm>
          <a:prstGeom prst="rect">
            <a:avLst/>
          </a:prstGeom>
        </p:spPr>
      </p:pic>
      <p:pic>
        <p:nvPicPr>
          <p:cNvPr id="1044" name="Picture 20" descr="Logo UMB | Logo UMB | Univerzita Mateja Bela v Banskej Bystrici">
            <a:extLst>
              <a:ext uri="{FF2B5EF4-FFF2-40B4-BE49-F238E27FC236}">
                <a16:creationId xmlns:a16="http://schemas.microsoft.com/office/drawing/2014/main" id="{C46CF7D5-5415-00ED-BA55-A2BB278D95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6" y="3366670"/>
            <a:ext cx="983336" cy="90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SAV">
            <a:extLst>
              <a:ext uri="{FF2B5EF4-FFF2-40B4-BE49-F238E27FC236}">
                <a16:creationId xmlns:a16="http://schemas.microsoft.com/office/drawing/2014/main" id="{851F0AAA-5553-3732-8B85-46B329E594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638" y="4317296"/>
            <a:ext cx="976817" cy="976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EIT">
            <a:extLst>
              <a:ext uri="{FF2B5EF4-FFF2-40B4-BE49-F238E27FC236}">
                <a16:creationId xmlns:a16="http://schemas.microsoft.com/office/drawing/2014/main" id="{5EC36D76-C818-9C3E-90BB-8D5B2D487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877" y="4317160"/>
            <a:ext cx="903493" cy="908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New logo on the threshold of the third millennium">
            <a:extLst>
              <a:ext uri="{FF2B5EF4-FFF2-40B4-BE49-F238E27FC236}">
                <a16:creationId xmlns:a16="http://schemas.microsoft.com/office/drawing/2014/main" id="{1CD38FCA-84F0-FD0F-2055-131A1DC9DD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6619" y="4332213"/>
            <a:ext cx="1406340" cy="89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SEVA - Slovenská asociácia pre elektromobilitu - Home | Facebook">
            <a:extLst>
              <a:ext uri="{FF2B5EF4-FFF2-40B4-BE49-F238E27FC236}">
                <a16:creationId xmlns:a16="http://schemas.microsoft.com/office/drawing/2014/main" id="{CE01363D-BE04-8A86-32B3-B2A1D6A292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725" y="2487705"/>
            <a:ext cx="2007044" cy="86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Domov | Úrad vlády SR">
            <a:extLst>
              <a:ext uri="{FF2B5EF4-FFF2-40B4-BE49-F238E27FC236}">
                <a16:creationId xmlns:a16="http://schemas.microsoft.com/office/drawing/2014/main" id="{562BE77F-7429-6ED4-F22A-3DDA63732F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413" y="1665306"/>
            <a:ext cx="2165350" cy="636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Trnavský samosprávny kraj má nové logo. Stálo ho 500 eur">
            <a:extLst>
              <a:ext uri="{FF2B5EF4-FFF2-40B4-BE49-F238E27FC236}">
                <a16:creationId xmlns:a16="http://schemas.microsoft.com/office/drawing/2014/main" id="{A3CB7F81-4898-849D-8B5E-E57F752F8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819" y="4326705"/>
            <a:ext cx="1934814" cy="96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Agency for Economic Cooperation and Development – Österreichische Best  Practice aus einer Hand">
            <a:extLst>
              <a:ext uri="{FF2B5EF4-FFF2-40B4-BE49-F238E27FC236}">
                <a16:creationId xmlns:a16="http://schemas.microsoft.com/office/drawing/2014/main" id="{1488103E-4F2D-2A56-2753-FCF71C482B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9882" y="4294098"/>
            <a:ext cx="1442902" cy="1012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About 1MS">
            <a:extLst>
              <a:ext uri="{FF2B5EF4-FFF2-40B4-BE49-F238E27FC236}">
                <a16:creationId xmlns:a16="http://schemas.microsoft.com/office/drawing/2014/main" id="{0F107415-5FF7-7298-AAD2-CBD3087A3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046" y="1668033"/>
            <a:ext cx="2203365" cy="72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6" name="Picture 42" descr="Leading software and hardware platforms from TTTech Auto">
            <a:extLst>
              <a:ext uri="{FF2B5EF4-FFF2-40B4-BE49-F238E27FC236}">
                <a16:creationId xmlns:a16="http://schemas.microsoft.com/office/drawing/2014/main" id="{B8C788EA-190F-48DD-A59E-C4E1307C6C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997" y="5469209"/>
            <a:ext cx="3857907" cy="56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8" name="Picture 44" descr="Blue Planet Ecosystems">
            <a:extLst>
              <a:ext uri="{FF2B5EF4-FFF2-40B4-BE49-F238E27FC236}">
                <a16:creationId xmlns:a16="http://schemas.microsoft.com/office/drawing/2014/main" id="{06D98E9D-3805-22D5-7845-08E13645A8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787" y="3308233"/>
            <a:ext cx="2582063" cy="934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0" name="Picture 46" descr="Institut für den Donauraum und Mitteleuropa - IDM Democracy Talks - Session  I: Participation &amp; Representation">
            <a:extLst>
              <a:ext uri="{FF2B5EF4-FFF2-40B4-BE49-F238E27FC236}">
                <a16:creationId xmlns:a16="http://schemas.microsoft.com/office/drawing/2014/main" id="{67F9C3CD-C77C-175D-E3B6-7CF4A51E75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1302" y="3429000"/>
            <a:ext cx="1893109" cy="832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2" name="Picture 48" descr="11_Croatian RIS3">
            <a:extLst>
              <a:ext uri="{FF2B5EF4-FFF2-40B4-BE49-F238E27FC236}">
                <a16:creationId xmlns:a16="http://schemas.microsoft.com/office/drawing/2014/main" id="{908F2788-36FC-AB90-4174-AFAD82321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58" y="2443997"/>
            <a:ext cx="1984924" cy="958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75702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BC9548-0C39-4807-9A52-7DB55A867B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2950" y="1914981"/>
            <a:ext cx="7194550" cy="1742619"/>
          </a:xfrm>
        </p:spPr>
        <p:txBody>
          <a:bodyPr>
            <a:normAutofit/>
          </a:bodyPr>
          <a:lstStyle/>
          <a:p>
            <a:r>
              <a:rPr lang="sk-SK" dirty="0"/>
              <a:t>OUR TEAM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3320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D98A43E-00D5-4AE2-991A-EA72AB12F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17501"/>
            <a:ext cx="8543925" cy="837606"/>
          </a:xfrm>
        </p:spPr>
        <p:txBody>
          <a:bodyPr>
            <a:normAutofit/>
          </a:bodyPr>
          <a:lstStyle/>
          <a:p>
            <a:r>
              <a:rPr lang="sk-SK" b="1" dirty="0"/>
              <a:t>OUR TEAM</a:t>
            </a:r>
          </a:p>
        </p:txBody>
      </p:sp>
      <p:graphicFrame>
        <p:nvGraphicFramePr>
          <p:cNvPr id="5" name="Zástupný objekt pre obsah 4">
            <a:extLst>
              <a:ext uri="{FF2B5EF4-FFF2-40B4-BE49-F238E27FC236}">
                <a16:creationId xmlns:a16="http://schemas.microsoft.com/office/drawing/2014/main" id="{3C968990-145E-4ECB-9D69-9B2DF5F962F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7022021"/>
              </p:ext>
            </p:extLst>
          </p:nvPr>
        </p:nvGraphicFramePr>
        <p:xfrm>
          <a:off x="681038" y="1456469"/>
          <a:ext cx="8543925" cy="47204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084AB7-83B1-4CB4-9DE8-9550A96EFB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sk-SK"/>
              <a:t>www.globsec.org</a:t>
            </a:r>
          </a:p>
        </p:txBody>
      </p:sp>
    </p:spTree>
    <p:extLst>
      <p:ext uri="{BB962C8B-B14F-4D97-AF65-F5344CB8AC3E}">
        <p14:creationId xmlns:p14="http://schemas.microsoft.com/office/powerpoint/2010/main" val="2080755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8EDE89-3EF7-0231-6D91-C522119CF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k-SK" dirty="0"/>
              <a:t>OUR TEAM – STEERING COMMITTEE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34DB6CDC-AF47-C31A-0BFD-C65A3B4EB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938" y="788464"/>
            <a:ext cx="9605962" cy="5567887"/>
          </a:xfrm>
        </p:spPr>
        <p:txBody>
          <a:bodyPr>
            <a:normAutofit fontScale="40000" lnSpcReduction="20000"/>
          </a:bodyPr>
          <a:lstStyle/>
          <a:p>
            <a:pPr lvl="0" algn="ctr">
              <a:lnSpc>
                <a:spcPct val="90000"/>
              </a:lnSpc>
              <a:buNone/>
            </a:pPr>
            <a:endParaRPr lang="en-GB" sz="4800" b="1" dirty="0">
              <a:latin typeface="Proxima Nova" panose="02000506030000020004" pitchFamily="50" charset="0"/>
            </a:endParaRPr>
          </a:p>
          <a:p>
            <a:pPr lvl="0" algn="just">
              <a:lnSpc>
                <a:spcPct val="100000"/>
              </a:lnSpc>
            </a:pPr>
            <a:r>
              <a:rPr lang="en-US" sz="4000" b="1" dirty="0" err="1">
                <a:solidFill>
                  <a:schemeClr val="tx1"/>
                </a:solidFill>
              </a:rPr>
              <a:t>Ascsillán</a:t>
            </a:r>
            <a:r>
              <a:rPr lang="en-US" sz="4000" b="1" dirty="0">
                <a:solidFill>
                  <a:schemeClr val="tx1"/>
                </a:solidFill>
              </a:rPr>
              <a:t> </a:t>
            </a:r>
            <a:r>
              <a:rPr lang="en-US" sz="4000" b="1" dirty="0" err="1">
                <a:solidFill>
                  <a:schemeClr val="tx1"/>
                </a:solidFill>
              </a:rPr>
              <a:t>Endre</a:t>
            </a:r>
            <a:r>
              <a:rPr lang="en-US" sz="4000" dirty="0">
                <a:solidFill>
                  <a:schemeClr val="tx1"/>
                </a:solidFill>
              </a:rPr>
              <a:t>, GE Global, Vice-president for Government and Strategy Affair </a:t>
            </a:r>
            <a:endParaRPr lang="en-GB" sz="4000" dirty="0">
              <a:solidFill>
                <a:schemeClr val="tx1"/>
              </a:solidFill>
            </a:endParaRPr>
          </a:p>
          <a:p>
            <a:pPr lvl="0" algn="just">
              <a:lnSpc>
                <a:spcPct val="100000"/>
              </a:lnSpc>
            </a:pPr>
            <a:r>
              <a:rPr lang="en-US" sz="4000" b="1" dirty="0" err="1">
                <a:solidFill>
                  <a:schemeClr val="tx1"/>
                </a:solidFill>
              </a:rPr>
              <a:t>Bajnai</a:t>
            </a:r>
            <a:r>
              <a:rPr lang="en-US" sz="4000" b="1" dirty="0">
                <a:solidFill>
                  <a:schemeClr val="tx1"/>
                </a:solidFill>
              </a:rPr>
              <a:t> Gordon</a:t>
            </a:r>
            <a:r>
              <a:rPr lang="en-US" sz="4000" dirty="0">
                <a:solidFill>
                  <a:schemeClr val="tx1"/>
                </a:solidFill>
              </a:rPr>
              <a:t>, GLOBSEC Chairman of the Advisory Board and Global Head of Infrastructure of Campbell Lutyens</a:t>
            </a:r>
            <a:endParaRPr lang="en-GB" sz="4000" dirty="0">
              <a:solidFill>
                <a:schemeClr val="tx1"/>
              </a:solidFill>
            </a:endParaRPr>
          </a:p>
          <a:p>
            <a:pPr lvl="0" algn="just">
              <a:lnSpc>
                <a:spcPct val="100000"/>
              </a:lnSpc>
            </a:pPr>
            <a:r>
              <a:rPr lang="en-US" sz="4000" b="1" dirty="0" err="1">
                <a:solidFill>
                  <a:schemeClr val="tx1"/>
                </a:solidFill>
              </a:rPr>
              <a:t>Gazdík</a:t>
            </a:r>
            <a:r>
              <a:rPr lang="en-US" sz="4000" b="1" dirty="0">
                <a:solidFill>
                  <a:schemeClr val="tx1"/>
                </a:solidFill>
              </a:rPr>
              <a:t> </a:t>
            </a:r>
            <a:r>
              <a:rPr lang="en-US" sz="4000" b="1" dirty="0" err="1">
                <a:solidFill>
                  <a:schemeClr val="tx1"/>
                </a:solidFill>
              </a:rPr>
              <a:t>Marián</a:t>
            </a:r>
            <a:r>
              <a:rPr lang="en-US" sz="4000" dirty="0">
                <a:solidFill>
                  <a:schemeClr val="tx1"/>
                </a:solidFill>
              </a:rPr>
              <a:t>, G-Force, Startup Grind &amp; Founder, Director for Europe</a:t>
            </a:r>
            <a:endParaRPr lang="en-GB" sz="4000" dirty="0">
              <a:solidFill>
                <a:schemeClr val="tx1"/>
              </a:solidFill>
            </a:endParaRPr>
          </a:p>
          <a:p>
            <a:pPr lvl="0" algn="just">
              <a:lnSpc>
                <a:spcPct val="100000"/>
              </a:lnSpc>
            </a:pPr>
            <a:r>
              <a:rPr lang="en-US" sz="4000" b="1" dirty="0" err="1">
                <a:solidFill>
                  <a:schemeClr val="tx1"/>
                </a:solidFill>
              </a:rPr>
              <a:t>Hrdinková</a:t>
            </a:r>
            <a:r>
              <a:rPr lang="en-US" sz="4000" b="1" dirty="0">
                <a:solidFill>
                  <a:schemeClr val="tx1"/>
                </a:solidFill>
              </a:rPr>
              <a:t> Milena</a:t>
            </a:r>
            <a:r>
              <a:rPr lang="en-US" sz="4000" dirty="0">
                <a:solidFill>
                  <a:schemeClr val="tx1"/>
                </a:solidFill>
              </a:rPr>
              <a:t>, Ministry of European Affairs of Czech Republic, Former State Secretary</a:t>
            </a:r>
            <a:endParaRPr lang="en-GB" sz="4000" dirty="0">
              <a:solidFill>
                <a:schemeClr val="tx1"/>
              </a:solidFill>
            </a:endParaRPr>
          </a:p>
          <a:p>
            <a:pPr lvl="0" algn="just">
              <a:lnSpc>
                <a:spcPct val="100000"/>
              </a:lnSpc>
            </a:pPr>
            <a:r>
              <a:rPr lang="en-GB" sz="4000" b="1" dirty="0" err="1">
                <a:solidFill>
                  <a:schemeClr val="tx1"/>
                </a:solidFill>
              </a:rPr>
              <a:t>Hudák</a:t>
            </a:r>
            <a:r>
              <a:rPr lang="en-GB" sz="4000" b="1" dirty="0">
                <a:solidFill>
                  <a:schemeClr val="tx1"/>
                </a:solidFill>
              </a:rPr>
              <a:t> </a:t>
            </a:r>
            <a:r>
              <a:rPr lang="en-GB" sz="4000" b="1" dirty="0" err="1">
                <a:solidFill>
                  <a:schemeClr val="tx1"/>
                </a:solidFill>
              </a:rPr>
              <a:t>Vazil</a:t>
            </a:r>
            <a:r>
              <a:rPr lang="en-GB" sz="4000" dirty="0">
                <a:solidFill>
                  <a:schemeClr val="tx1"/>
                </a:solidFill>
              </a:rPr>
              <a:t>, GLOBSEC, Vice-Chairman</a:t>
            </a:r>
          </a:p>
          <a:p>
            <a:pPr lvl="0" algn="just">
              <a:lnSpc>
                <a:spcPct val="100000"/>
              </a:lnSpc>
            </a:pPr>
            <a:r>
              <a:rPr lang="en-US" sz="4000" b="1" dirty="0" err="1">
                <a:solidFill>
                  <a:schemeClr val="tx1"/>
                </a:solidFill>
              </a:rPr>
              <a:t>Kopetz</a:t>
            </a:r>
            <a:r>
              <a:rPr lang="en-US" sz="4000" b="1" dirty="0">
                <a:solidFill>
                  <a:schemeClr val="tx1"/>
                </a:solidFill>
              </a:rPr>
              <a:t> Georg</a:t>
            </a:r>
            <a:r>
              <a:rPr lang="en-US" sz="4000" dirty="0">
                <a:solidFill>
                  <a:schemeClr val="tx1"/>
                </a:solidFill>
              </a:rPr>
              <a:t>, </a:t>
            </a:r>
            <a:r>
              <a:rPr lang="en-US" sz="4000" dirty="0" err="1">
                <a:solidFill>
                  <a:schemeClr val="tx1"/>
                </a:solidFill>
              </a:rPr>
              <a:t>TTTech</a:t>
            </a:r>
            <a:r>
              <a:rPr lang="en-US" sz="4000" dirty="0">
                <a:solidFill>
                  <a:schemeClr val="tx1"/>
                </a:solidFill>
              </a:rPr>
              <a:t> Auto, Founder and Chief Executive Officer</a:t>
            </a:r>
            <a:endParaRPr lang="en-GB" sz="4000" dirty="0">
              <a:solidFill>
                <a:schemeClr val="tx1"/>
              </a:solidFill>
            </a:endParaRPr>
          </a:p>
          <a:p>
            <a:pPr lvl="0" algn="just">
              <a:lnSpc>
                <a:spcPct val="100000"/>
              </a:lnSpc>
            </a:pPr>
            <a:r>
              <a:rPr lang="en-US" sz="4000" b="1" dirty="0" err="1">
                <a:solidFill>
                  <a:schemeClr val="tx1"/>
                </a:solidFill>
              </a:rPr>
              <a:t>Kršková</a:t>
            </a:r>
            <a:r>
              <a:rPr lang="en-US" sz="4000" b="1" dirty="0">
                <a:solidFill>
                  <a:schemeClr val="tx1"/>
                </a:solidFill>
              </a:rPr>
              <a:t> Michaela</a:t>
            </a:r>
            <a:r>
              <a:rPr lang="en-US" sz="4000" dirty="0">
                <a:solidFill>
                  <a:schemeClr val="tx1"/>
                </a:solidFill>
              </a:rPr>
              <a:t>, PM Office Innovation Unit, Chief Innovation Officer</a:t>
            </a:r>
            <a:endParaRPr lang="en-GB" sz="4000" dirty="0">
              <a:solidFill>
                <a:schemeClr val="tx1"/>
              </a:solidFill>
            </a:endParaRPr>
          </a:p>
          <a:p>
            <a:pPr lvl="0" algn="just">
              <a:lnSpc>
                <a:spcPct val="100000"/>
              </a:lnSpc>
            </a:pPr>
            <a:r>
              <a:rPr lang="en-US" sz="4000" b="1" dirty="0" err="1">
                <a:solidFill>
                  <a:schemeClr val="tx1"/>
                </a:solidFill>
              </a:rPr>
              <a:t>Lesay</a:t>
            </a:r>
            <a:r>
              <a:rPr lang="en-US" sz="4000" b="1" dirty="0">
                <a:solidFill>
                  <a:schemeClr val="tx1"/>
                </a:solidFill>
              </a:rPr>
              <a:t> Ivan</a:t>
            </a:r>
            <a:r>
              <a:rPr lang="en-US" sz="4000" dirty="0">
                <a:solidFill>
                  <a:schemeClr val="tx1"/>
                </a:solidFill>
              </a:rPr>
              <a:t>, ESCO </a:t>
            </a:r>
            <a:r>
              <a:rPr lang="en-US" sz="4000" dirty="0" err="1">
                <a:solidFill>
                  <a:schemeClr val="tx1"/>
                </a:solidFill>
              </a:rPr>
              <a:t>Slovensko</a:t>
            </a:r>
            <a:r>
              <a:rPr lang="en-US" sz="4000" dirty="0">
                <a:solidFill>
                  <a:schemeClr val="tx1"/>
                </a:solidFill>
              </a:rPr>
              <a:t>, Head of Strategy and M&amp;A</a:t>
            </a:r>
            <a:endParaRPr lang="en-GB" sz="4000" dirty="0">
              <a:solidFill>
                <a:schemeClr val="tx1"/>
              </a:solidFill>
            </a:endParaRPr>
          </a:p>
          <a:p>
            <a:pPr lvl="0" algn="just">
              <a:lnSpc>
                <a:spcPct val="100000"/>
              </a:lnSpc>
            </a:pPr>
            <a:r>
              <a:rPr lang="en-US" sz="4000" b="1" dirty="0" err="1">
                <a:solidFill>
                  <a:schemeClr val="tx1"/>
                </a:solidFill>
              </a:rPr>
              <a:t>Molterer</a:t>
            </a:r>
            <a:r>
              <a:rPr lang="en-US" sz="4000" b="1" dirty="0">
                <a:solidFill>
                  <a:schemeClr val="tx1"/>
                </a:solidFill>
              </a:rPr>
              <a:t> Wilhelm</a:t>
            </a:r>
            <a:r>
              <a:rPr lang="en-US" sz="4000" dirty="0">
                <a:solidFill>
                  <a:schemeClr val="tx1"/>
                </a:solidFill>
              </a:rPr>
              <a:t>, GLOBSEC, Chairman Board of Directors</a:t>
            </a:r>
            <a:endParaRPr lang="en-GB" sz="4000" dirty="0">
              <a:solidFill>
                <a:schemeClr val="tx1"/>
              </a:solidFill>
            </a:endParaRPr>
          </a:p>
          <a:p>
            <a:pPr lvl="0" algn="just">
              <a:lnSpc>
                <a:spcPct val="100000"/>
              </a:lnSpc>
            </a:pPr>
            <a:r>
              <a:rPr lang="en-US" sz="4000" b="1" dirty="0" err="1">
                <a:solidFill>
                  <a:schemeClr val="tx1"/>
                </a:solidFill>
              </a:rPr>
              <a:t>Orbán</a:t>
            </a:r>
            <a:r>
              <a:rPr lang="en-US" sz="4000" b="1" dirty="0">
                <a:solidFill>
                  <a:schemeClr val="tx1"/>
                </a:solidFill>
              </a:rPr>
              <a:t> Anita</a:t>
            </a:r>
            <a:r>
              <a:rPr lang="en-US" sz="4000" dirty="0">
                <a:solidFill>
                  <a:schemeClr val="tx1"/>
                </a:solidFill>
              </a:rPr>
              <a:t>, GLOBSEC Board Member and Vodafone Hungary External Affairs Director</a:t>
            </a:r>
            <a:endParaRPr lang="en-GB" sz="4000" dirty="0">
              <a:solidFill>
                <a:schemeClr val="tx1"/>
              </a:solidFill>
            </a:endParaRPr>
          </a:p>
          <a:p>
            <a:pPr lvl="0" algn="just">
              <a:lnSpc>
                <a:spcPct val="100000"/>
              </a:lnSpc>
            </a:pPr>
            <a:r>
              <a:rPr lang="en-US" sz="4000" b="1" dirty="0" err="1">
                <a:solidFill>
                  <a:schemeClr val="tx1"/>
                </a:solidFill>
              </a:rPr>
              <a:t>Pudil</a:t>
            </a:r>
            <a:r>
              <a:rPr lang="en-US" sz="4000" b="1" dirty="0">
                <a:solidFill>
                  <a:schemeClr val="tx1"/>
                </a:solidFill>
              </a:rPr>
              <a:t> Petr</a:t>
            </a:r>
            <a:r>
              <a:rPr lang="en-US" sz="4000" dirty="0">
                <a:solidFill>
                  <a:schemeClr val="tx1"/>
                </a:solidFill>
              </a:rPr>
              <a:t>, GLO</a:t>
            </a:r>
            <a:r>
              <a:rPr lang="en-US" sz="4000" b="1" dirty="0">
                <a:solidFill>
                  <a:schemeClr val="tx1"/>
                </a:solidFill>
              </a:rPr>
              <a:t>BSEC Board Member, BPD Partners Co-Founder</a:t>
            </a:r>
            <a:endParaRPr lang="en-GB" sz="4000" b="1" dirty="0">
              <a:solidFill>
                <a:schemeClr val="tx1"/>
              </a:solidFill>
            </a:endParaRPr>
          </a:p>
          <a:p>
            <a:pPr lvl="0" algn="just">
              <a:lnSpc>
                <a:spcPct val="100000"/>
              </a:lnSpc>
            </a:pPr>
            <a:r>
              <a:rPr lang="en-US" sz="4000" b="1" dirty="0" err="1">
                <a:solidFill>
                  <a:schemeClr val="tx1"/>
                </a:solidFill>
              </a:rPr>
              <a:t>Schäffer</a:t>
            </a:r>
            <a:r>
              <a:rPr lang="en-US" sz="4000" b="1" dirty="0">
                <a:solidFill>
                  <a:schemeClr val="tx1"/>
                </a:solidFill>
              </a:rPr>
              <a:t> Sebastian</a:t>
            </a:r>
            <a:r>
              <a:rPr lang="en-US" sz="4000" dirty="0">
                <a:solidFill>
                  <a:schemeClr val="tx1"/>
                </a:solidFill>
              </a:rPr>
              <a:t>, Danube Rectors' Conference, Secretary-General</a:t>
            </a:r>
            <a:endParaRPr lang="en-GB" sz="4000" dirty="0">
              <a:solidFill>
                <a:schemeClr val="tx1"/>
              </a:solidFill>
            </a:endParaRPr>
          </a:p>
          <a:p>
            <a:pPr lvl="0" algn="just">
              <a:lnSpc>
                <a:spcPct val="100000"/>
              </a:lnSpc>
            </a:pPr>
            <a:r>
              <a:rPr lang="en-GB" sz="4000" b="1" dirty="0" err="1">
                <a:solidFill>
                  <a:schemeClr val="tx1"/>
                </a:solidFill>
              </a:rPr>
              <a:t>Varga</a:t>
            </a:r>
            <a:r>
              <a:rPr lang="en-GB" sz="4000" b="1" dirty="0">
                <a:solidFill>
                  <a:schemeClr val="tx1"/>
                </a:solidFill>
              </a:rPr>
              <a:t> Zoltán</a:t>
            </a:r>
            <a:r>
              <a:rPr lang="en-GB" sz="4000" dirty="0">
                <a:solidFill>
                  <a:schemeClr val="tx1"/>
                </a:solidFill>
              </a:rPr>
              <a:t>, Central </a:t>
            </a:r>
            <a:r>
              <a:rPr lang="en-GB" sz="4000" dirty="0" err="1">
                <a:solidFill>
                  <a:schemeClr val="tx1"/>
                </a:solidFill>
              </a:rPr>
              <a:t>Médiacsoport</a:t>
            </a:r>
            <a:r>
              <a:rPr lang="en-GB" sz="4000" dirty="0">
                <a:solidFill>
                  <a:schemeClr val="tx1"/>
                </a:solidFill>
              </a:rPr>
              <a:t>, CEO</a:t>
            </a:r>
          </a:p>
          <a:p>
            <a:pPr lvl="0" algn="just">
              <a:lnSpc>
                <a:spcPct val="100000"/>
              </a:lnSpc>
            </a:pPr>
            <a:r>
              <a:rPr lang="en-US" sz="4000" b="1" dirty="0">
                <a:solidFill>
                  <a:schemeClr val="tx1"/>
                </a:solidFill>
              </a:rPr>
              <a:t>Vass </a:t>
            </a:r>
            <a:r>
              <a:rPr lang="en-US" sz="4000" b="1" dirty="0" err="1">
                <a:solidFill>
                  <a:schemeClr val="tx1"/>
                </a:solidFill>
              </a:rPr>
              <a:t>Róbert</a:t>
            </a:r>
            <a:r>
              <a:rPr lang="en-US" sz="4000" dirty="0">
                <a:solidFill>
                  <a:schemeClr val="tx1"/>
                </a:solidFill>
              </a:rPr>
              <a:t>, President and Founder of GLOBSEC</a:t>
            </a:r>
            <a:endParaRPr lang="en-GB" sz="4000" dirty="0">
              <a:solidFill>
                <a:schemeClr val="tx1"/>
              </a:solidFill>
            </a:endParaRPr>
          </a:p>
          <a:p>
            <a:pPr lvl="0" algn="just">
              <a:lnSpc>
                <a:spcPct val="100000"/>
              </a:lnSpc>
            </a:pPr>
            <a:r>
              <a:rPr lang="en-US" sz="4000" b="1" dirty="0" err="1">
                <a:solidFill>
                  <a:schemeClr val="tx1"/>
                </a:solidFill>
              </a:rPr>
              <a:t>Wutscher</a:t>
            </a:r>
            <a:r>
              <a:rPr lang="en-US" sz="4000" b="1" dirty="0">
                <a:solidFill>
                  <a:schemeClr val="tx1"/>
                </a:solidFill>
              </a:rPr>
              <a:t> Werner</a:t>
            </a:r>
            <a:r>
              <a:rPr lang="en-US" sz="4000" dirty="0">
                <a:solidFill>
                  <a:schemeClr val="tx1"/>
                </a:solidFill>
              </a:rPr>
              <a:t>, Business Upper Austria, Managing Director</a:t>
            </a:r>
            <a:endParaRPr lang="en-GB" sz="4000" dirty="0">
              <a:solidFill>
                <a:schemeClr val="tx1"/>
              </a:solidFill>
            </a:endParaRPr>
          </a:p>
          <a:p>
            <a:endParaRPr lang="sk-SK" dirty="0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AC77A3C2-99F0-D42A-4CDC-79A03F8047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/>
              <a:t>www.globsec.org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9041525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2BC9548-0C39-4807-9A52-7DB55A867B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2950" y="1914981"/>
            <a:ext cx="7270750" cy="2161719"/>
          </a:xfrm>
        </p:spPr>
        <p:txBody>
          <a:bodyPr>
            <a:normAutofit/>
          </a:bodyPr>
          <a:lstStyle/>
          <a:p>
            <a:r>
              <a:rPr lang="sk-SK" dirty="0"/>
              <a:t>EUSDR PA7</a:t>
            </a:r>
            <a:br>
              <a:rPr lang="sk-SK" dirty="0"/>
            </a:br>
            <a:r>
              <a:rPr lang="sk-SK" dirty="0"/>
              <a:t>RELEVANCE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2491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objekt pre pätu 3">
            <a:extLst>
              <a:ext uri="{FF2B5EF4-FFF2-40B4-BE49-F238E27FC236}">
                <a16:creationId xmlns:a16="http://schemas.microsoft.com/office/drawing/2014/main" id="{2178AA74-4010-6AE6-1013-CB63CC864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k-SK"/>
              <a:t>www.globsec.org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735CDB4E-8549-F2D4-E6F9-455BD70BD7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3330549"/>
              </p:ext>
            </p:extLst>
          </p:nvPr>
        </p:nvGraphicFramePr>
        <p:xfrm>
          <a:off x="647700" y="1634066"/>
          <a:ext cx="6604000" cy="4402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6">
            <a:extLst>
              <a:ext uri="{FF2B5EF4-FFF2-40B4-BE49-F238E27FC236}">
                <a16:creationId xmlns:a16="http://schemas.microsoft.com/office/drawing/2014/main" id="{B18DD335-D274-E984-F6E6-64A20870515F}"/>
              </a:ext>
            </a:extLst>
          </p:cNvPr>
          <p:cNvSpPr txBox="1">
            <a:spLocks/>
          </p:cNvSpPr>
          <p:nvPr/>
        </p:nvSpPr>
        <p:spPr>
          <a:xfrm>
            <a:off x="4368800" y="821267"/>
            <a:ext cx="6418264" cy="5047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700" kern="1200">
                <a:solidFill>
                  <a:schemeClr val="tx1"/>
                </a:solidFill>
                <a:latin typeface="Proxima Nova Extrabold" panose="02000506030000020004" pitchFamily="50" charset="0"/>
                <a:ea typeface="+mj-ea"/>
                <a:cs typeface="+mj-cs"/>
              </a:defRPr>
            </a:lvl1pPr>
          </a:lstStyle>
          <a:p>
            <a:r>
              <a:rPr lang="sk-SK" dirty="0"/>
              <a:t>WHO WE ARE?</a:t>
            </a:r>
            <a:r>
              <a:rPr lang="en-US" dirty="0"/>
              <a:t> </a:t>
            </a: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3435801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5202-E6B8-E4CD-CAA0-260280427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533571"/>
            <a:ext cx="8932862" cy="743509"/>
          </a:xfrm>
        </p:spPr>
        <p:txBody>
          <a:bodyPr>
            <a:normAutofit fontScale="90000"/>
          </a:bodyPr>
          <a:lstStyle/>
          <a:p>
            <a:r>
              <a:rPr lang="sk-SK" dirty="0"/>
              <a:t>EUSDR PRIORITY AREA 7 – KNOWLEDGE SOCIETY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A13343-0ACC-8838-FA8F-496A7CAE7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102" y="1371600"/>
            <a:ext cx="9613898" cy="4952829"/>
          </a:xfrm>
        </p:spPr>
        <p:txBody>
          <a:bodyPr>
            <a:normAutofit/>
          </a:bodyPr>
          <a:lstStyle/>
          <a:p>
            <a:pPr algn="just">
              <a:lnSpc>
                <a:spcPct val="125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1. To ensure continuation of successfully established platforms like the Danube </a:t>
            </a:r>
            <a:r>
              <a:rPr lang="en-GB" sz="1800" dirty="0" err="1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IncoNet</a:t>
            </a:r>
            <a:r>
              <a:rPr lang="en-GB" sz="1800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 and the Danube Funding Coordination Network. To </a:t>
            </a:r>
            <a:r>
              <a:rPr lang="en-GB" sz="1800" b="1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stimulate participation in EUREKA and EIT activities</a:t>
            </a:r>
            <a:r>
              <a:rPr lang="en-GB" sz="1800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. To contribute to the fulfilment of the policy objective PO 1 “</a:t>
            </a:r>
            <a:r>
              <a:rPr lang="en-GB" sz="1800" b="1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a smarter Europe</a:t>
            </a:r>
            <a:r>
              <a:rPr lang="en-GB" sz="1800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” and to full compliance with European Research Area objectives and priorities. In particular, peer review standards and competitive funding practices shall be implemented consistently in Danube Region; </a:t>
            </a:r>
            <a:r>
              <a:rPr lang="en-GB" sz="1800" b="1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the careers of young researchers as well as of female researchers shall be facilitated</a:t>
            </a:r>
            <a:r>
              <a:rPr lang="en-GB" sz="1800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; the quality and professionalism of R&amp;I management and administration in the institutions of the region shall be improved.</a:t>
            </a:r>
            <a:endParaRPr lang="sk-SK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2. Promote </a:t>
            </a:r>
            <a:r>
              <a:rPr lang="en-GB" sz="1800" b="1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investment in research and innovation infrastructures, capacities and skills</a:t>
            </a:r>
            <a:r>
              <a:rPr lang="en-GB" sz="1800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. Support the creation of new centres of excellence by 2030 as lighthouse projects for the modernization of the R&amp;I system. In particular, </a:t>
            </a:r>
            <a:r>
              <a:rPr lang="en-GB" sz="1800" b="1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support applications in the framework of Horizon’s “Spreading Excellence and Widening Participation” to research institutions in less performing countries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sk-SK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5C609C-A8BC-BC38-A2B2-024E721CF2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/>
              <a:t>www.globsec.org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6441483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E5202-E6B8-E4CD-CAA0-260280427A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533571"/>
            <a:ext cx="8932862" cy="743509"/>
          </a:xfrm>
        </p:spPr>
        <p:txBody>
          <a:bodyPr>
            <a:normAutofit fontScale="90000"/>
          </a:bodyPr>
          <a:lstStyle/>
          <a:p>
            <a:r>
              <a:rPr lang="sk-SK" dirty="0"/>
              <a:t>EUSDR PRIORITY AREA 7 – KNOWLEDGE SOCIETY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A13343-0ACC-8838-FA8F-496A7CAE7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102" y="1371600"/>
            <a:ext cx="9613898" cy="5956300"/>
          </a:xfrm>
        </p:spPr>
        <p:txBody>
          <a:bodyPr>
            <a:normAutofit/>
          </a:bodyPr>
          <a:lstStyle/>
          <a:p>
            <a:pPr algn="just">
              <a:lnSpc>
                <a:spcPct val="125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3. Use European networking schemes such as COST and TWINNING as platforms for </a:t>
            </a:r>
            <a:r>
              <a:rPr lang="en-GB" sz="1800" b="1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creating better connectivity between Danube research institutions</a:t>
            </a:r>
            <a:r>
              <a:rPr lang="en-GB" sz="1800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. Encouraging research and academia in </a:t>
            </a:r>
            <a:r>
              <a:rPr lang="en-GB" sz="1800" b="1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participating in transnational clusters</a:t>
            </a:r>
            <a:r>
              <a:rPr lang="en-GB" sz="1800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. Making use of the European University Business Cooperation Framework (2018 study, Country reports 2017, University Business Fora)</a:t>
            </a:r>
            <a:endParaRPr lang="sk-SK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4. </a:t>
            </a:r>
            <a:r>
              <a:rPr lang="en-GB" sz="1800" b="1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Support projects that aim at making the Danube Region more attractive for especially young and female researchers, supporting brain circulation and preventing brain drain</a:t>
            </a:r>
            <a:endParaRPr lang="sk-SK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25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5. To further </a:t>
            </a:r>
            <a:r>
              <a:rPr lang="en-GB" sz="1800" b="1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promote, implement and make use of the smart specialisation strategies in the whole Danube Region</a:t>
            </a:r>
            <a:r>
              <a:rPr lang="en-GB" sz="1800" dirty="0">
                <a:effectLst/>
                <a:latin typeface="Proxima Nova" panose="02000506030000020004"/>
                <a:ea typeface="Calibri" panose="020F0502020204030204" pitchFamily="34" charset="0"/>
                <a:cs typeface="Calibri" panose="020F0502020204030204" pitchFamily="34" charset="0"/>
              </a:rPr>
              <a:t>. To continue close cooperation with national and EU institutions in charge (in particular with the JRC)</a:t>
            </a:r>
            <a:endParaRPr lang="sk-SK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5C609C-A8BC-BC38-A2B2-024E721CF2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/>
              <a:t>www.globsec.org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4243164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72000C-0471-E8A7-BFAF-24C816150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438" y="2435228"/>
            <a:ext cx="8742362" cy="1514472"/>
          </a:xfrm>
        </p:spPr>
        <p:txBody>
          <a:bodyPr>
            <a:normAutofit/>
          </a:bodyPr>
          <a:lstStyle/>
          <a:p>
            <a:r>
              <a:rPr lang="fr-FR" sz="4000" dirty="0" err="1"/>
              <a:t>Thank</a:t>
            </a:r>
            <a:r>
              <a:rPr lang="fr-FR" sz="4000" dirty="0"/>
              <a:t> </a:t>
            </a:r>
            <a:r>
              <a:rPr lang="fr-FR" sz="4000" dirty="0" err="1"/>
              <a:t>you</a:t>
            </a:r>
            <a:r>
              <a:rPr lang="fr-FR" sz="4000" dirty="0"/>
              <a:t> for </a:t>
            </a:r>
            <a:r>
              <a:rPr lang="fr-FR" sz="4000" dirty="0" err="1"/>
              <a:t>your</a:t>
            </a:r>
            <a:r>
              <a:rPr lang="fr-FR" sz="4000" dirty="0"/>
              <a:t> attention</a:t>
            </a:r>
            <a:endParaRPr lang="en-GB" sz="40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55E934-0318-44AD-F074-9FF03310EE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/>
              <a:t>www.globsec.org</a:t>
            </a:r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86652405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D98A43E-00D5-4AE2-991A-EA72AB12F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9" y="166910"/>
            <a:ext cx="8543925" cy="1000964"/>
          </a:xfrm>
        </p:spPr>
        <p:txBody>
          <a:bodyPr>
            <a:normAutofit/>
          </a:bodyPr>
          <a:lstStyle/>
          <a:p>
            <a:r>
              <a:rPr lang="sk-SK" dirty="0"/>
              <a:t>VISION</a:t>
            </a:r>
            <a:r>
              <a:rPr lang="en-US" dirty="0"/>
              <a:t> </a:t>
            </a:r>
            <a:endParaRPr lang="sk-SK" dirty="0"/>
          </a:p>
        </p:txBody>
      </p:sp>
      <p:graphicFrame>
        <p:nvGraphicFramePr>
          <p:cNvPr id="5" name="Zástupný objekt pre obsah 4">
            <a:extLst>
              <a:ext uri="{FF2B5EF4-FFF2-40B4-BE49-F238E27FC236}">
                <a16:creationId xmlns:a16="http://schemas.microsoft.com/office/drawing/2014/main" id="{B7753931-2645-40DA-B0E1-421CAA73B6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6032102"/>
              </p:ext>
            </p:extLst>
          </p:nvPr>
        </p:nvGraphicFramePr>
        <p:xfrm>
          <a:off x="681036" y="1366091"/>
          <a:ext cx="8543924" cy="4990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084AB7-83B1-4CB4-9DE8-9550A96EFB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sk-SK"/>
              <a:t>www.globsec.org</a:t>
            </a:r>
          </a:p>
        </p:txBody>
      </p:sp>
      <p:sp>
        <p:nvSpPr>
          <p:cNvPr id="9" name="BlokTextu 8">
            <a:extLst>
              <a:ext uri="{FF2B5EF4-FFF2-40B4-BE49-F238E27FC236}">
                <a16:creationId xmlns:a16="http://schemas.microsoft.com/office/drawing/2014/main" id="{F4017729-D52B-43A3-B1E8-C88D622042D1}"/>
              </a:ext>
            </a:extLst>
          </p:cNvPr>
          <p:cNvSpPr txBox="1"/>
          <p:nvPr/>
        </p:nvSpPr>
        <p:spPr>
          <a:xfrm>
            <a:off x="681036" y="906264"/>
            <a:ext cx="52908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sz="2800" dirty="0">
                <a:latin typeface="Proxima Nova Extrabold" panose="02000506030000020004"/>
              </a:rPr>
              <a:t>Danube Tech Valley as:</a:t>
            </a:r>
            <a:endParaRPr lang="sk-SK" sz="2800" dirty="0"/>
          </a:p>
        </p:txBody>
      </p:sp>
    </p:spTree>
    <p:extLst>
      <p:ext uri="{BB962C8B-B14F-4D97-AF65-F5344CB8AC3E}">
        <p14:creationId xmlns:p14="http://schemas.microsoft.com/office/powerpoint/2010/main" val="91708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C8D700B-4C4E-40E0-8479-F381AA6A9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7" y="286804"/>
            <a:ext cx="8543925" cy="958102"/>
          </a:xfrm>
        </p:spPr>
        <p:txBody>
          <a:bodyPr>
            <a:normAutofit/>
          </a:bodyPr>
          <a:lstStyle/>
          <a:p>
            <a:r>
              <a:rPr lang="sk-SK" sz="3600" dirty="0"/>
              <a:t>OBJECTIVES</a:t>
            </a:r>
            <a:endParaRPr lang="en-US" sz="36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7E27CA8-13FA-F9DB-460C-98AA63B497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GB"/>
              <a:t>www.globsec.org</a:t>
            </a:r>
            <a:endParaRPr lang="sk-SK"/>
          </a:p>
        </p:txBody>
      </p:sp>
      <p:sp>
        <p:nvSpPr>
          <p:cNvPr id="5" name="Ovál 4">
            <a:extLst>
              <a:ext uri="{FF2B5EF4-FFF2-40B4-BE49-F238E27FC236}">
                <a16:creationId xmlns:a16="http://schemas.microsoft.com/office/drawing/2014/main" id="{3BA4CD77-0CC6-43DC-9D8C-819891DDDBA8}"/>
              </a:ext>
            </a:extLst>
          </p:cNvPr>
          <p:cNvSpPr/>
          <p:nvPr/>
        </p:nvSpPr>
        <p:spPr>
          <a:xfrm>
            <a:off x="-1747092" y="1654709"/>
            <a:ext cx="1366092" cy="1262260"/>
          </a:xfrm>
          <a:prstGeom prst="ellipse">
            <a:avLst/>
          </a:prstGeom>
          <a:solidFill>
            <a:schemeClr val="tx1"/>
          </a:solidFill>
          <a:ln>
            <a:solidFill>
              <a:srgbClr val="DA29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fický objekt 6" descr="Brainstorming výplň plnou farbou">
            <a:extLst>
              <a:ext uri="{FF2B5EF4-FFF2-40B4-BE49-F238E27FC236}">
                <a16:creationId xmlns:a16="http://schemas.microsoft.com/office/drawing/2014/main" id="{65E066FA-7F4C-450B-96A9-ABEC3A2DB3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521246" y="2002569"/>
            <a:ext cx="914400" cy="914400"/>
          </a:xfrm>
          <a:prstGeom prst="rect">
            <a:avLst/>
          </a:prstGeom>
        </p:spPr>
      </p:pic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4C309163-6C7A-D0DA-3536-B8BB125627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2328451"/>
              </p:ext>
            </p:extLst>
          </p:nvPr>
        </p:nvGraphicFramePr>
        <p:xfrm>
          <a:off x="-1993900" y="1066800"/>
          <a:ext cx="13373100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6183314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D98A43E-00D5-4AE2-991A-EA72AB12F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9" y="520413"/>
            <a:ext cx="8856661" cy="996795"/>
          </a:xfrm>
        </p:spPr>
        <p:txBody>
          <a:bodyPr>
            <a:normAutofit/>
          </a:bodyPr>
          <a:lstStyle/>
          <a:p>
            <a:r>
              <a:rPr lang="sk-SK" dirty="0"/>
              <a:t>PILLARS OF THE INNOVATION ECOSYSTEM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6D75CA2-396E-4203-B40B-3294F55A7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080" y="986319"/>
            <a:ext cx="8659884" cy="5190644"/>
          </a:xfrm>
        </p:spPr>
        <p:txBody>
          <a:bodyPr/>
          <a:lstStyle/>
          <a:p>
            <a:pPr marL="0" indent="0">
              <a:buNone/>
            </a:pPr>
            <a:endParaRPr lang="sk-SK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084AB7-83B1-4CB4-9DE8-9550A96EFB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sk-SK"/>
              <a:t>www.globsec.org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67768CAF-0976-F4E6-1FB9-CAA164408B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303195"/>
              </p:ext>
            </p:extLst>
          </p:nvPr>
        </p:nvGraphicFramePr>
        <p:xfrm>
          <a:off x="388810" y="1696597"/>
          <a:ext cx="9308386" cy="43516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558602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D98A43E-00D5-4AE2-991A-EA72AB12F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9" y="520413"/>
            <a:ext cx="9016157" cy="787687"/>
          </a:xfrm>
        </p:spPr>
        <p:txBody>
          <a:bodyPr>
            <a:normAutofit/>
          </a:bodyPr>
          <a:lstStyle/>
          <a:p>
            <a:r>
              <a:rPr lang="sk-SK" dirty="0"/>
              <a:t>PROJECT MENU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084AB7-83B1-4CB4-9DE8-9550A96EFB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sk-SK"/>
              <a:t>www.globsec.org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67768CAF-0976-F4E6-1FB9-CAA164408B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36661320"/>
              </p:ext>
            </p:extLst>
          </p:nvPr>
        </p:nvGraphicFramePr>
        <p:xfrm>
          <a:off x="388810" y="1410228"/>
          <a:ext cx="9308386" cy="49461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485424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D98A43E-00D5-4AE2-991A-EA72AB12F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731769"/>
            <a:ext cx="8543925" cy="423337"/>
          </a:xfrm>
        </p:spPr>
        <p:txBody>
          <a:bodyPr>
            <a:normAutofit fontScale="90000"/>
          </a:bodyPr>
          <a:lstStyle/>
          <a:p>
            <a:r>
              <a:rPr lang="fr-FR" dirty="0"/>
              <a:t>WHO TO INVOLVE</a:t>
            </a:r>
            <a:r>
              <a:rPr lang="sk-SK" dirty="0"/>
              <a:t>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084AB7-83B1-4CB4-9DE8-9550A96EFB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sk-SK"/>
              <a:t>www.globsec.org</a:t>
            </a:r>
          </a:p>
        </p:txBody>
      </p: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8E63BE64-596E-A94F-0366-02F741C69313}"/>
              </a:ext>
            </a:extLst>
          </p:cNvPr>
          <p:cNvSpPr/>
          <p:nvPr/>
        </p:nvSpPr>
        <p:spPr>
          <a:xfrm>
            <a:off x="3303620" y="2551842"/>
            <a:ext cx="601006" cy="580655"/>
          </a:xfrm>
          <a:prstGeom prst="flowChartConnector">
            <a:avLst/>
          </a:prstGeom>
          <a:solidFill>
            <a:srgbClr val="DA291C"/>
          </a:solidFill>
          <a:ln>
            <a:solidFill>
              <a:srgbClr val="DA29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DA291C"/>
                </a:solidFill>
              </a:ln>
              <a:solidFill>
                <a:srgbClr val="DA291C"/>
              </a:solidFill>
            </a:endParaRPr>
          </a:p>
        </p:txBody>
      </p:sp>
      <p:sp>
        <p:nvSpPr>
          <p:cNvPr id="11" name="Flowchart: Connector 10">
            <a:extLst>
              <a:ext uri="{FF2B5EF4-FFF2-40B4-BE49-F238E27FC236}">
                <a16:creationId xmlns:a16="http://schemas.microsoft.com/office/drawing/2014/main" id="{35A2D2F2-F266-6797-75AB-4268AE4E0FCE}"/>
              </a:ext>
            </a:extLst>
          </p:cNvPr>
          <p:cNvSpPr/>
          <p:nvPr/>
        </p:nvSpPr>
        <p:spPr>
          <a:xfrm>
            <a:off x="4478016" y="2019936"/>
            <a:ext cx="601006" cy="580655"/>
          </a:xfrm>
          <a:prstGeom prst="flowChartConnector">
            <a:avLst/>
          </a:prstGeom>
          <a:solidFill>
            <a:srgbClr val="DA291C"/>
          </a:solidFill>
          <a:ln>
            <a:solidFill>
              <a:srgbClr val="DA29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DA291C"/>
                </a:solidFill>
              </a:ln>
              <a:solidFill>
                <a:srgbClr val="DA291C"/>
              </a:solidFill>
            </a:endParaRPr>
          </a:p>
        </p:txBody>
      </p:sp>
      <p:sp>
        <p:nvSpPr>
          <p:cNvPr id="12" name="Flowchart: Connector 11">
            <a:extLst>
              <a:ext uri="{FF2B5EF4-FFF2-40B4-BE49-F238E27FC236}">
                <a16:creationId xmlns:a16="http://schemas.microsoft.com/office/drawing/2014/main" id="{0998AD16-6683-67BB-706E-401BEB0DC7FC}"/>
              </a:ext>
            </a:extLst>
          </p:cNvPr>
          <p:cNvSpPr/>
          <p:nvPr/>
        </p:nvSpPr>
        <p:spPr>
          <a:xfrm>
            <a:off x="5564397" y="2600591"/>
            <a:ext cx="601006" cy="580655"/>
          </a:xfrm>
          <a:prstGeom prst="flowChartConnector">
            <a:avLst/>
          </a:prstGeom>
          <a:solidFill>
            <a:srgbClr val="DA291C"/>
          </a:solidFill>
          <a:ln>
            <a:solidFill>
              <a:srgbClr val="DA29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DA291C"/>
                </a:solidFill>
              </a:ln>
              <a:solidFill>
                <a:srgbClr val="DA291C"/>
              </a:solidFill>
            </a:endParaRPr>
          </a:p>
        </p:txBody>
      </p:sp>
      <p:sp>
        <p:nvSpPr>
          <p:cNvPr id="13" name="Flowchart: Connector 12">
            <a:extLst>
              <a:ext uri="{FF2B5EF4-FFF2-40B4-BE49-F238E27FC236}">
                <a16:creationId xmlns:a16="http://schemas.microsoft.com/office/drawing/2014/main" id="{9E5320C4-68CF-E834-177A-371E91FF1B0C}"/>
              </a:ext>
            </a:extLst>
          </p:cNvPr>
          <p:cNvSpPr/>
          <p:nvPr/>
        </p:nvSpPr>
        <p:spPr>
          <a:xfrm>
            <a:off x="5608405" y="3763140"/>
            <a:ext cx="601006" cy="580655"/>
          </a:xfrm>
          <a:prstGeom prst="flowChartConnector">
            <a:avLst/>
          </a:prstGeom>
          <a:solidFill>
            <a:srgbClr val="DA291C"/>
          </a:solidFill>
          <a:ln>
            <a:solidFill>
              <a:srgbClr val="DA29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DA291C"/>
                </a:solidFill>
              </a:ln>
              <a:solidFill>
                <a:srgbClr val="DA291C"/>
              </a:solidFill>
            </a:endParaRPr>
          </a:p>
        </p:txBody>
      </p:sp>
      <p:sp>
        <p:nvSpPr>
          <p:cNvPr id="14" name="Flowchart: Connector 13">
            <a:extLst>
              <a:ext uri="{FF2B5EF4-FFF2-40B4-BE49-F238E27FC236}">
                <a16:creationId xmlns:a16="http://schemas.microsoft.com/office/drawing/2014/main" id="{8C55628E-8583-477C-C623-7ED54A3BCCF0}"/>
              </a:ext>
            </a:extLst>
          </p:cNvPr>
          <p:cNvSpPr/>
          <p:nvPr/>
        </p:nvSpPr>
        <p:spPr>
          <a:xfrm>
            <a:off x="4500020" y="4528113"/>
            <a:ext cx="601006" cy="580655"/>
          </a:xfrm>
          <a:prstGeom prst="flowChartConnector">
            <a:avLst/>
          </a:prstGeom>
          <a:solidFill>
            <a:srgbClr val="DA291C"/>
          </a:solidFill>
          <a:ln>
            <a:solidFill>
              <a:srgbClr val="DA29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DA291C"/>
                </a:solidFill>
              </a:ln>
              <a:solidFill>
                <a:srgbClr val="DA291C"/>
              </a:solidFill>
            </a:endParaRPr>
          </a:p>
        </p:txBody>
      </p:sp>
      <p:sp>
        <p:nvSpPr>
          <p:cNvPr id="15" name="Flowchart: Connector 14">
            <a:extLst>
              <a:ext uri="{FF2B5EF4-FFF2-40B4-BE49-F238E27FC236}">
                <a16:creationId xmlns:a16="http://schemas.microsoft.com/office/drawing/2014/main" id="{FB871520-6392-8A9D-F5E7-94E86B094989}"/>
              </a:ext>
            </a:extLst>
          </p:cNvPr>
          <p:cNvSpPr/>
          <p:nvPr/>
        </p:nvSpPr>
        <p:spPr>
          <a:xfrm>
            <a:off x="3347628" y="3805930"/>
            <a:ext cx="601006" cy="580655"/>
          </a:xfrm>
          <a:prstGeom prst="flowChartConnector">
            <a:avLst/>
          </a:prstGeom>
          <a:solidFill>
            <a:srgbClr val="DA291C"/>
          </a:solidFill>
          <a:ln>
            <a:solidFill>
              <a:srgbClr val="DA29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rgbClr val="DA291C"/>
                </a:solidFill>
              </a:ln>
              <a:solidFill>
                <a:srgbClr val="DA291C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406C75D-E6FB-1BF1-64E6-87E2F6500E18}"/>
              </a:ext>
            </a:extLst>
          </p:cNvPr>
          <p:cNvCxnSpPr>
            <a:cxnSpLocks/>
            <a:stCxn id="2" idx="5"/>
            <a:endCxn id="13" idx="1"/>
          </p:cNvCxnSpPr>
          <p:nvPr/>
        </p:nvCxnSpPr>
        <p:spPr>
          <a:xfrm>
            <a:off x="3816611" y="3047462"/>
            <a:ext cx="1879809" cy="800713"/>
          </a:xfrm>
          <a:prstGeom prst="line">
            <a:avLst/>
          </a:prstGeom>
          <a:ln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6268DAB-88F2-8DD3-62D4-3AE63B3913DF}"/>
              </a:ext>
            </a:extLst>
          </p:cNvPr>
          <p:cNvCxnSpPr>
            <a:stCxn id="11" idx="4"/>
            <a:endCxn id="14" idx="0"/>
          </p:cNvCxnSpPr>
          <p:nvPr/>
        </p:nvCxnSpPr>
        <p:spPr>
          <a:xfrm>
            <a:off x="4778519" y="2600591"/>
            <a:ext cx="22004" cy="1927522"/>
          </a:xfrm>
          <a:prstGeom prst="line">
            <a:avLst/>
          </a:prstGeom>
          <a:ln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6479AC4-86E7-D558-0F2C-83F763F8AB88}"/>
              </a:ext>
            </a:extLst>
          </p:cNvPr>
          <p:cNvCxnSpPr>
            <a:stCxn id="15" idx="7"/>
            <a:endCxn id="12" idx="3"/>
          </p:cNvCxnSpPr>
          <p:nvPr/>
        </p:nvCxnSpPr>
        <p:spPr>
          <a:xfrm flipV="1">
            <a:off x="3860619" y="3096211"/>
            <a:ext cx="1791793" cy="794754"/>
          </a:xfrm>
          <a:prstGeom prst="line">
            <a:avLst/>
          </a:prstGeom>
          <a:ln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CAAEEE2-46CD-6ED2-A44F-326778C38CFB}"/>
              </a:ext>
            </a:extLst>
          </p:cNvPr>
          <p:cNvCxnSpPr>
            <a:stCxn id="2" idx="7"/>
            <a:endCxn id="11" idx="2"/>
          </p:cNvCxnSpPr>
          <p:nvPr/>
        </p:nvCxnSpPr>
        <p:spPr>
          <a:xfrm flipV="1">
            <a:off x="3816611" y="2310264"/>
            <a:ext cx="661405" cy="326613"/>
          </a:xfrm>
          <a:prstGeom prst="line">
            <a:avLst/>
          </a:prstGeom>
          <a:ln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CD02C2E1-029D-BE52-019E-902BE256425D}"/>
              </a:ext>
            </a:extLst>
          </p:cNvPr>
          <p:cNvCxnSpPr>
            <a:stCxn id="2" idx="4"/>
            <a:endCxn id="15" idx="0"/>
          </p:cNvCxnSpPr>
          <p:nvPr/>
        </p:nvCxnSpPr>
        <p:spPr>
          <a:xfrm>
            <a:off x="3604123" y="3132497"/>
            <a:ext cx="44008" cy="673433"/>
          </a:xfrm>
          <a:prstGeom prst="line">
            <a:avLst/>
          </a:prstGeom>
          <a:ln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7DE803F-8F49-1646-76D8-072BBD4148C5}"/>
              </a:ext>
            </a:extLst>
          </p:cNvPr>
          <p:cNvCxnSpPr>
            <a:stCxn id="15" idx="5"/>
            <a:endCxn id="14" idx="1"/>
          </p:cNvCxnSpPr>
          <p:nvPr/>
        </p:nvCxnSpPr>
        <p:spPr>
          <a:xfrm>
            <a:off x="3860619" y="4301550"/>
            <a:ext cx="727416" cy="311598"/>
          </a:xfrm>
          <a:prstGeom prst="line">
            <a:avLst/>
          </a:prstGeom>
          <a:ln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5895799-51BC-6873-9E92-43ED374E15BB}"/>
              </a:ext>
            </a:extLst>
          </p:cNvPr>
          <p:cNvCxnSpPr>
            <a:stCxn id="14" idx="7"/>
            <a:endCxn id="13" idx="3"/>
          </p:cNvCxnSpPr>
          <p:nvPr/>
        </p:nvCxnSpPr>
        <p:spPr>
          <a:xfrm flipV="1">
            <a:off x="5013011" y="4258760"/>
            <a:ext cx="683409" cy="354388"/>
          </a:xfrm>
          <a:prstGeom prst="line">
            <a:avLst/>
          </a:prstGeom>
          <a:ln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B5E9CEB-9DE1-34A6-E4F4-64E7DAD766F6}"/>
              </a:ext>
            </a:extLst>
          </p:cNvPr>
          <p:cNvCxnSpPr>
            <a:cxnSpLocks/>
            <a:stCxn id="13" idx="0"/>
            <a:endCxn id="12" idx="4"/>
          </p:cNvCxnSpPr>
          <p:nvPr/>
        </p:nvCxnSpPr>
        <p:spPr>
          <a:xfrm flipH="1" flipV="1">
            <a:off x="5864900" y="3181246"/>
            <a:ext cx="44008" cy="581894"/>
          </a:xfrm>
          <a:prstGeom prst="line">
            <a:avLst/>
          </a:prstGeom>
          <a:ln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20C7CA5-513F-77C8-7521-17233F271E29}"/>
              </a:ext>
            </a:extLst>
          </p:cNvPr>
          <p:cNvCxnSpPr>
            <a:stCxn id="12" idx="1"/>
          </p:cNvCxnSpPr>
          <p:nvPr/>
        </p:nvCxnSpPr>
        <p:spPr>
          <a:xfrm flipH="1" flipV="1">
            <a:off x="4866534" y="2190006"/>
            <a:ext cx="785878" cy="495620"/>
          </a:xfrm>
          <a:prstGeom prst="line">
            <a:avLst/>
          </a:prstGeom>
          <a:ln>
            <a:solidFill>
              <a:srgbClr val="DA291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E832C742-7339-E34B-E033-3106EE8F9339}"/>
              </a:ext>
            </a:extLst>
          </p:cNvPr>
          <p:cNvSpPr txBox="1"/>
          <p:nvPr/>
        </p:nvSpPr>
        <p:spPr>
          <a:xfrm>
            <a:off x="4224327" y="1546541"/>
            <a:ext cx="1278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Universities</a:t>
            </a:r>
            <a:endParaRPr lang="en-GB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E8CFFCE-9F0B-C473-048C-51C868FEFAF7}"/>
              </a:ext>
            </a:extLst>
          </p:cNvPr>
          <p:cNvSpPr txBox="1"/>
          <p:nvPr/>
        </p:nvSpPr>
        <p:spPr>
          <a:xfrm>
            <a:off x="6165403" y="2657503"/>
            <a:ext cx="13671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Government</a:t>
            </a:r>
            <a:endParaRPr lang="en-GB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69C99C1D-531C-5DD2-A1B6-D84023A96375}"/>
              </a:ext>
            </a:extLst>
          </p:cNvPr>
          <p:cNvSpPr txBox="1"/>
          <p:nvPr/>
        </p:nvSpPr>
        <p:spPr>
          <a:xfrm>
            <a:off x="6209411" y="3889428"/>
            <a:ext cx="2282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Media and </a:t>
            </a:r>
            <a:r>
              <a:rPr lang="fr-FR" dirty="0" err="1"/>
              <a:t>Influencers</a:t>
            </a:r>
            <a:endParaRPr lang="en-GB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5E85E747-EA4C-7C6C-DD5C-53997F00B309}"/>
              </a:ext>
            </a:extLst>
          </p:cNvPr>
          <p:cNvSpPr txBox="1"/>
          <p:nvPr/>
        </p:nvSpPr>
        <p:spPr>
          <a:xfrm>
            <a:off x="3329248" y="5207925"/>
            <a:ext cx="3446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Innovation </a:t>
            </a:r>
            <a:r>
              <a:rPr lang="fr-FR" dirty="0" err="1"/>
              <a:t>labs</a:t>
            </a:r>
            <a:r>
              <a:rPr lang="fr-FR" dirty="0"/>
              <a:t> and </a:t>
            </a:r>
            <a:r>
              <a:rPr lang="fr-FR" dirty="0" err="1"/>
              <a:t>manufacturers</a:t>
            </a:r>
            <a:endParaRPr lang="en-GB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76A0105-FB72-547F-A91F-D3BD52D4F729}"/>
              </a:ext>
            </a:extLst>
          </p:cNvPr>
          <p:cNvSpPr txBox="1"/>
          <p:nvPr/>
        </p:nvSpPr>
        <p:spPr>
          <a:xfrm>
            <a:off x="1609658" y="3889428"/>
            <a:ext cx="1525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Entrepreneurs</a:t>
            </a:r>
            <a:endParaRPr lang="en-GB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2357129-6C0C-8E68-ABA0-974A1AE81BCF}"/>
              </a:ext>
            </a:extLst>
          </p:cNvPr>
          <p:cNvSpPr txBox="1"/>
          <p:nvPr/>
        </p:nvSpPr>
        <p:spPr>
          <a:xfrm>
            <a:off x="678866" y="2546134"/>
            <a:ext cx="2620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Businesses &amp; </a:t>
            </a:r>
            <a:r>
              <a:rPr lang="fr-FR" dirty="0" err="1"/>
              <a:t>Foundations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88177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2A6E9DC-1924-8304-30EE-5CC0E9373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THE MOMENTUM</a:t>
            </a:r>
          </a:p>
        </p:txBody>
      </p:sp>
      <p:sp>
        <p:nvSpPr>
          <p:cNvPr id="4" name="Zástupný objekt pre pätu 3">
            <a:extLst>
              <a:ext uri="{FF2B5EF4-FFF2-40B4-BE49-F238E27FC236}">
                <a16:creationId xmlns:a16="http://schemas.microsoft.com/office/drawing/2014/main" id="{223760F1-0B99-AC91-CDBB-51F7A82BC8A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www.globsec.org</a:t>
            </a:r>
            <a:endParaRPr lang="sk-SK"/>
          </a:p>
        </p:txBody>
      </p:sp>
      <p:graphicFrame>
        <p:nvGraphicFramePr>
          <p:cNvPr id="11" name="BlokTextu 8">
            <a:extLst>
              <a:ext uri="{FF2B5EF4-FFF2-40B4-BE49-F238E27FC236}">
                <a16:creationId xmlns:a16="http://schemas.microsoft.com/office/drawing/2014/main" id="{3F4206A4-8E8C-EB28-9FE7-CF0CEC338C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3100986"/>
              </p:ext>
            </p:extLst>
          </p:nvPr>
        </p:nvGraphicFramePr>
        <p:xfrm>
          <a:off x="190500" y="1346200"/>
          <a:ext cx="9563100" cy="503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218618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EB4182B-1F63-2B87-A6B0-483A9061C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180355"/>
            <a:ext cx="9118600" cy="1572245"/>
          </a:xfrm>
        </p:spPr>
        <p:txBody>
          <a:bodyPr>
            <a:normAutofit/>
          </a:bodyPr>
          <a:lstStyle/>
          <a:p>
            <a:r>
              <a:rPr lang="sk-SK" dirty="0"/>
              <a:t>NEXT STEPS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FE2C0A-06A9-6C76-82B4-562BC9D115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www.globsec.org</a:t>
            </a:r>
            <a:endParaRPr lang="sk-SK"/>
          </a:p>
        </p:txBody>
      </p:sp>
      <p:graphicFrame>
        <p:nvGraphicFramePr>
          <p:cNvPr id="9" name="Zástupný objekt pre obsah 7">
            <a:extLst>
              <a:ext uri="{FF2B5EF4-FFF2-40B4-BE49-F238E27FC236}">
                <a16:creationId xmlns:a16="http://schemas.microsoft.com/office/drawing/2014/main" id="{2455CC3F-4673-483F-9451-88B8FCAD1F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8299898"/>
              </p:ext>
            </p:extLst>
          </p:nvPr>
        </p:nvGraphicFramePr>
        <p:xfrm>
          <a:off x="660401" y="1442616"/>
          <a:ext cx="8564560" cy="42839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" name="Ovál 17">
            <a:extLst>
              <a:ext uri="{FF2B5EF4-FFF2-40B4-BE49-F238E27FC236}">
                <a16:creationId xmlns:a16="http://schemas.microsoft.com/office/drawing/2014/main" id="{8CA7C0DB-34FA-48F7-A01F-06AACBC725FC}"/>
              </a:ext>
            </a:extLst>
          </p:cNvPr>
          <p:cNvSpPr/>
          <p:nvPr/>
        </p:nvSpPr>
        <p:spPr>
          <a:xfrm>
            <a:off x="7777908" y="180355"/>
            <a:ext cx="1366092" cy="1262260"/>
          </a:xfrm>
          <a:prstGeom prst="ellipse">
            <a:avLst/>
          </a:prstGeom>
          <a:solidFill>
            <a:schemeClr val="tx1"/>
          </a:solidFill>
          <a:ln>
            <a:solidFill>
              <a:srgbClr val="DA29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Grafický objekt 19" descr="Rozdvojujúca sa cesta výplň plnou farbou">
            <a:extLst>
              <a:ext uri="{FF2B5EF4-FFF2-40B4-BE49-F238E27FC236}">
                <a16:creationId xmlns:a16="http://schemas.microsoft.com/office/drawing/2014/main" id="{8DF430B6-3D35-489A-ACAD-4C3FBF8C277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003754" y="35428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87379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GLOBSEC whit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LOBSEC blu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81ED0E0D891E046B2A1A0745618B1A8" ma:contentTypeVersion="20" ma:contentTypeDescription="Create a new document." ma:contentTypeScope="" ma:versionID="5feff23590b717a55a0dcd147f0fd6d1">
  <xsd:schema xmlns:xsd="http://www.w3.org/2001/XMLSchema" xmlns:xs="http://www.w3.org/2001/XMLSchema" xmlns:p="http://schemas.microsoft.com/office/2006/metadata/properties" xmlns:ns1="http://schemas.microsoft.com/sharepoint/v3" xmlns:ns2="24bbaf77-82ad-4339-a5c0-95c704eb728e" xmlns:ns3="6952d90c-42ea-4e03-b3b7-f12658bd5f51" targetNamespace="http://schemas.microsoft.com/office/2006/metadata/properties" ma:root="true" ma:fieldsID="fb101ebcd4c73face9d5e92ddf0e046e" ns1:_="" ns2:_="" ns3:_="">
    <xsd:import namespace="http://schemas.microsoft.com/sharepoint/v3"/>
    <xsd:import namespace="24bbaf77-82ad-4339-a5c0-95c704eb728e"/>
    <xsd:import namespace="6952d90c-42ea-4e03-b3b7-f12658bd5f51"/>
    <xsd:element name="properties">
      <xsd:complexType>
        <xsd:sequence>
          <xsd:element name="documentManagement">
            <xsd:complexType>
              <xsd:all>
                <xsd:element ref="ns2:Approval_x0020_status" minOccurs="0"/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1:_ip_UnifiedCompliancePolicyProperties" minOccurs="0"/>
                <xsd:element ref="ns1:_ip_UnifiedCompliancePolicyUIAc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4bbaf77-82ad-4339-a5c0-95c704eb728e" elementFormDefault="qualified">
    <xsd:import namespace="http://schemas.microsoft.com/office/2006/documentManagement/types"/>
    <xsd:import namespace="http://schemas.microsoft.com/office/infopath/2007/PartnerControls"/>
    <xsd:element name="Approval_x0020_status" ma:index="8" nillable="true" ma:displayName="Approval status" ma:default="Standard" ma:format="Dropdown" ma:internalName="Approval_x0020_status">
      <xsd:simpleType>
        <xsd:restriction base="dms:Choice">
          <xsd:enumeration value="Approved"/>
          <xsd:enumeration value="Standard"/>
        </xsd:restriction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fde011a-9332-49af-a1ed-da929bb010a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52d90c-42ea-4e03-b3b7-f12658bd5f51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dafcda41-7b4a-4615-8688-a21724db9727}" ma:internalName="TaxCatchAll" ma:showField="CatchAllData" ma:web="6952d90c-42ea-4e03-b3b7-f12658bd5f5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Approval_x0020_status xmlns="24bbaf77-82ad-4339-a5c0-95c704eb728e">Standard</Approval_x0020_status>
    <TaxCatchAll xmlns="6952d90c-42ea-4e03-b3b7-f12658bd5f51" xsi:nil="true"/>
    <_ip_UnifiedCompliancePolicyProperties xmlns="http://schemas.microsoft.com/sharepoint/v3" xsi:nil="true"/>
    <lcf76f155ced4ddcb4097134ff3c332f xmlns="24bbaf77-82ad-4339-a5c0-95c704eb728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04EA6BF-815E-4690-94E5-23E02FDB70A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4bbaf77-82ad-4339-a5c0-95c704eb728e"/>
    <ds:schemaRef ds:uri="6952d90c-42ea-4e03-b3b7-f12658bd5f5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0C2C355-B74C-48CC-A13B-31ED71B39A4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11A764C-9385-478C-9A31-7B5CABE32F5D}">
  <ds:schemaRefs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dcmitype/"/>
    <ds:schemaRef ds:uri="http://schemas.microsoft.com/office/2006/metadata/properties"/>
    <ds:schemaRef ds:uri="http://purl.org/dc/elements/1.1/"/>
    <ds:schemaRef ds:uri="http://schemas.microsoft.com/office/2006/documentManagement/types"/>
    <ds:schemaRef ds:uri="aa97991c-6dba-4e86-99dc-ce795235468a"/>
    <ds:schemaRef ds:uri="http://purl.org/dc/terms/"/>
    <ds:schemaRef ds:uri="http://schemas.microsoft.com/sharepoint/v3"/>
    <ds:schemaRef ds:uri="24bbaf77-82ad-4339-a5c0-95c704eb728e"/>
    <ds:schemaRef ds:uri="6952d90c-42ea-4e03-b3b7-f12658bd5f5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4361</TotalTime>
  <Words>1189</Words>
  <Application>Microsoft Office PowerPoint</Application>
  <PresentationFormat>A4 (210 x 297 mm)</PresentationFormat>
  <Paragraphs>155</Paragraphs>
  <Slides>22</Slides>
  <Notes>6</Notes>
  <HiddenSlides>0</HiddenSlides>
  <MMClips>0</MMClips>
  <ScaleCrop>false</ScaleCrop>
  <HeadingPairs>
    <vt:vector size="6" baseType="variant">
      <vt:variant>
        <vt:lpstr>Použité písma</vt:lpstr>
      </vt:variant>
      <vt:variant>
        <vt:i4>4</vt:i4>
      </vt:variant>
      <vt:variant>
        <vt:lpstr>Motív</vt:lpstr>
      </vt:variant>
      <vt:variant>
        <vt:i4>2</vt:i4>
      </vt:variant>
      <vt:variant>
        <vt:lpstr>Nadpisy snímok</vt:lpstr>
      </vt:variant>
      <vt:variant>
        <vt:i4>22</vt:i4>
      </vt:variant>
    </vt:vector>
  </HeadingPairs>
  <TitlesOfParts>
    <vt:vector size="28" baseType="lpstr">
      <vt:lpstr>Arial</vt:lpstr>
      <vt:lpstr>Calibri</vt:lpstr>
      <vt:lpstr>Proxima Nova</vt:lpstr>
      <vt:lpstr>Proxima Nova Extrabold</vt:lpstr>
      <vt:lpstr>GLOBSEC white</vt:lpstr>
      <vt:lpstr>GLOBSEC blue</vt:lpstr>
      <vt:lpstr>Danube Tech Valley Initiative</vt:lpstr>
      <vt:lpstr>Prezentácia programu PowerPoint</vt:lpstr>
      <vt:lpstr>VISION </vt:lpstr>
      <vt:lpstr>OBJECTIVES</vt:lpstr>
      <vt:lpstr>PILLARS OF THE INNOVATION ECOSYSTEM</vt:lpstr>
      <vt:lpstr>PROJECT MENU</vt:lpstr>
      <vt:lpstr>WHO TO INVOLVE?</vt:lpstr>
      <vt:lpstr>THE MOMENTUM</vt:lpstr>
      <vt:lpstr>NEXT STEPS</vt:lpstr>
      <vt:lpstr>CALENDAR</vt:lpstr>
      <vt:lpstr>What has been done sofar?</vt:lpstr>
      <vt:lpstr>DTVI REPORT LAUNCH</vt:lpstr>
      <vt:lpstr>DTVI LAUNCH – JOINT STATEMEMT OF PMs</vt:lpstr>
      <vt:lpstr>DTVI LAUNCH</vt:lpstr>
      <vt:lpstr>INVOLVEMENT OF STAKEHOLDERS</vt:lpstr>
      <vt:lpstr>OUR TEAM</vt:lpstr>
      <vt:lpstr>OUR TEAM</vt:lpstr>
      <vt:lpstr>OUR TEAM – STEERING COMMITTEE</vt:lpstr>
      <vt:lpstr>EUSDR PA7 RELEVANCE</vt:lpstr>
      <vt:lpstr>EUSDR PRIORITY AREA 7 – KNOWLEDGE SOCIETY</vt:lpstr>
      <vt:lpstr>EUSDR PRIORITY AREA 7 – KNOWLEDGE SOCIETY</vt:lpstr>
      <vt:lpstr>Thank you for your attention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Katarina Csefalvayova</dc:creator>
  <cp:lastModifiedBy>Katarina Csefalvayova</cp:lastModifiedBy>
  <cp:revision>30</cp:revision>
  <dcterms:created xsi:type="dcterms:W3CDTF">2017-12-11T23:41:31Z</dcterms:created>
  <dcterms:modified xsi:type="dcterms:W3CDTF">2022-06-22T09:02:45Z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0x010100381ED0E0D891E046B2A1A0745618B1A8</vt:lpwstr>
  </property>
  <property fmtid="{D5CDD505-2E9C-101B-9397-08002B2CF9AE}" pid="3" name="AuthorIds_UIVersion_512">
    <vt:lpwstr>44</vt:lpwstr>
  </property>
  <property fmtid="{D5CDD505-2E9C-101B-9397-08002B2CF9AE}" pid="4" name="AuthorIds_UIVersion_1024">
    <vt:lpwstr>44</vt:lpwstr>
  </property>
  <property fmtid="{D5CDD505-2E9C-101B-9397-08002B2CF9AE}" pid="5" name="MediaServiceImageTags">
    <vt:lpwstr/>
  </property>
</Properties>
</file>